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handoutMasterIdLst>
    <p:handoutMasterId r:id="rId11"/>
  </p:handoutMasterIdLst>
  <p:sldIdLst>
    <p:sldId id="284" r:id="rId2"/>
    <p:sldId id="333" r:id="rId3"/>
    <p:sldId id="334" r:id="rId4"/>
    <p:sldId id="326" r:id="rId5"/>
    <p:sldId id="335" r:id="rId6"/>
    <p:sldId id="329" r:id="rId7"/>
    <p:sldId id="330" r:id="rId8"/>
    <p:sldId id="324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3D6A0CAB-7A95-42FD-B79F-BE3CECE157CA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2D241935-6642-4457-B4D5-3FCEFBFB89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75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2A3EC0C7-5C16-4E49-BE73-5DBC3E4E74BA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252ED73F-C1B8-49A4-8F7E-D32B48746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1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ED73F-C1B8-49A4-8F7E-D32B487460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6061C28-5E5F-42B8-8B8C-14C634E3D3B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1633AE1-A18F-4842-ACEA-44652F4B42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2743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Overall</a:t>
            </a:r>
            <a:endParaRPr lang="en-US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sets of people above us that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- 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Governor, NCAA, 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trying to will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authorities and healthcare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tougher by competing reports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vs Hypothetical models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families all over the spectrum on their needs and beliefs.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Bottomline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Kids safety - Physical, Mental &amp; Emotional health</a:t>
            </a:r>
            <a:endParaRPr lang="en-US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11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30099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What We Are 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Hearing</a:t>
            </a:r>
          </a:p>
          <a:p>
            <a:endParaRPr lang="en-US" sz="13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Ohio -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1 / Phase 2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Restaurants /Bars /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ersonal services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- Indiana Youth Model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Tournaments – July / Early August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Armor moved to August 6-9</a:t>
            </a:r>
            <a:r>
              <a:rPr lang="en-US" sz="15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Football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PLL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 soccer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 (College / Local, US vs International)</a:t>
            </a:r>
            <a:endParaRPr lang="en-US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endParaRPr lang="en-US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736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2743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What We Are 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Doing (Non BR)</a:t>
            </a:r>
          </a:p>
          <a:p>
            <a:endParaRPr lang="en-US" sz="1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several Ohio youth sports organizations on lobbying Governor.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on Monday May 11 to the Ohio House of Representatives. </a:t>
            </a:r>
            <a:r>
              <a:rPr lang="en-US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(Review)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 / timeline for opening up 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Ohio.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(Review)</a:t>
            </a:r>
            <a:endParaRPr lang="en-US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98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30861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What we are doing BR </a:t>
            </a:r>
          </a:p>
          <a:p>
            <a:endParaRPr lang="en-US" sz="1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Guidelines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(Review)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sanitizer, thermometers, etc.</a:t>
            </a:r>
          </a:p>
          <a:p>
            <a:pPr lvl="2" algn="l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BR Summer calendar for practice and tournaments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(Review)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with tournament directors.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Payments – If you requested it,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moved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 from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5th to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5</a:t>
            </a:r>
            <a:r>
              <a:rPr lang="en-US" sz="1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together /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with you to find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Connectlax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Girls and improvements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723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30861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What we are doing BR 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Daily </a:t>
            </a:r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workout (Strength, Conditioning, Stick work, Video work</a:t>
            </a:r>
            <a:r>
              <a:rPr lang="en-US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)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Summer All Star team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Fall teams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What happens if summer cancelled? </a:t>
            </a: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endParaRPr lang="en-US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76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32385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Tournament Update (High School)</a:t>
            </a:r>
            <a:endParaRPr lang="en-US" sz="3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 algn="l"/>
            <a:endParaRPr lang="en-US" sz="2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Inside 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Lacrosse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(Columbia, MD) – Session 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2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- July 13-15 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– Mon / Wed</a:t>
            </a:r>
            <a:endParaRPr lang="en-US" sz="2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All 3 teams are attending.</a:t>
            </a:r>
            <a:b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en-US" sz="2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2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Balt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 Summer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Kickoff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(DE Turf Park, DE) – July 22/23 –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Wed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/ Thurs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Georgia" panose="02040502050405020303" pitchFamily="18" charset="0"/>
              </a:rPr>
              <a:t>All 3 teams are attending. </a:t>
            </a:r>
            <a:endParaRPr lang="en-US" sz="2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Vote was approximately 50/50. 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Since coaches have to stay in area we went with 2</a:t>
            </a:r>
            <a:r>
              <a:rPr lang="en-US" sz="2200" baseline="30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nd</a:t>
            </a:r>
            <a: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session</a:t>
            </a:r>
          </a:p>
          <a:p>
            <a:pPr lvl="2" algn="l"/>
            <a:endParaRPr lang="en-US" sz="2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Sweetlax (Rochester, NY)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– August 1 / </a:t>
            </a:r>
            <a:r>
              <a:rPr lang="en-US" sz="2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 – Sat / Sun</a:t>
            </a:r>
            <a:endParaRPr lang="en-US" sz="2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Georgia" panose="02040502050405020303" pitchFamily="18" charset="0"/>
              </a:rPr>
              <a:t>All 3 teams are </a:t>
            </a:r>
            <a: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attending.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6 hours from NYC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52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0900"/>
            <a:ext cx="8077200" cy="2933700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Georgia" panose="02040502050405020303" pitchFamily="18" charset="0"/>
              </a:rPr>
              <a:t>Tournament Update </a:t>
            </a:r>
            <a:r>
              <a:rPr lang="en-US" sz="9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</a:t>
            </a:r>
            <a:r>
              <a:rPr lang="en-US" sz="9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MS </a:t>
            </a:r>
            <a:r>
              <a:rPr lang="en-US" sz="9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/ Youth</a:t>
            </a:r>
            <a:r>
              <a:rPr lang="en-US" sz="9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)</a:t>
            </a:r>
          </a:p>
          <a:p>
            <a:endParaRPr lang="en-US" sz="4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Cherry Bomb July </a:t>
            </a:r>
            <a:r>
              <a:rPr lang="en-US" sz="5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18-19 – Cancelled (2027/28 team Only)</a:t>
            </a:r>
            <a:br>
              <a:rPr lang="en-US" sz="56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en-US" sz="5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Summer </a:t>
            </a:r>
            <a:r>
              <a:rPr lang="en-US" sz="5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Sizzle (Bel </a:t>
            </a: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Air, MD) </a:t>
            </a:r>
            <a:r>
              <a:rPr lang="en-US" sz="5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– July 11 / 12 </a:t>
            </a: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en-US" sz="5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Sat / Sun</a:t>
            </a:r>
            <a:endParaRPr lang="en-US" sz="5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5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2024, 2025, 2026 and 2027/28 teams attending</a:t>
            </a:r>
            <a:endParaRPr lang="en-US" sz="5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 algn="l"/>
            <a:endParaRPr lang="en-US" sz="56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Liberty </a:t>
            </a:r>
            <a:r>
              <a:rPr lang="en-US" sz="5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Rising (Malvern, PA) - July 25/26 </a:t>
            </a: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– Sat / Sun</a:t>
            </a:r>
            <a:endParaRPr lang="en-US" sz="5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5600" dirty="0">
                <a:solidFill>
                  <a:schemeClr val="tx1"/>
                </a:solidFill>
                <a:latin typeface="Georgia" panose="02040502050405020303" pitchFamily="18" charset="0"/>
              </a:rPr>
              <a:t>2024, 2025, 2026 and 2027/28 teams attending</a:t>
            </a:r>
          </a:p>
          <a:p>
            <a:pPr lvl="1" algn="l"/>
            <a:endParaRPr lang="en-US" sz="56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Sweetlax</a:t>
            </a:r>
            <a:r>
              <a:rPr lang="en-US" sz="5600" b="1" dirty="0">
                <a:solidFill>
                  <a:schemeClr val="tx1"/>
                </a:solidFill>
                <a:latin typeface="Georgia" panose="02040502050405020303" pitchFamily="18" charset="0"/>
              </a:rPr>
              <a:t> (Rochester, NY) – August 1 / 2 – Sat / Sun</a:t>
            </a:r>
            <a:endParaRPr lang="en-US" sz="5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5600" dirty="0">
                <a:solidFill>
                  <a:schemeClr val="tx1"/>
                </a:solidFill>
                <a:latin typeface="Georgia" panose="02040502050405020303" pitchFamily="18" charset="0"/>
              </a:rPr>
              <a:t>2024, 2025, </a:t>
            </a:r>
            <a:r>
              <a:rPr lang="en-US" sz="5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and 2026 teams </a:t>
            </a:r>
            <a:r>
              <a:rPr lang="en-US" sz="5600" dirty="0">
                <a:solidFill>
                  <a:schemeClr val="tx1"/>
                </a:solidFill>
                <a:latin typeface="Georgia" panose="02040502050405020303" pitchFamily="18" charset="0"/>
              </a:rPr>
              <a:t>attending </a:t>
            </a:r>
            <a:endParaRPr lang="en-US" sz="5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5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No teams for 2027/28 age group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5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6 </a:t>
            </a:r>
            <a:r>
              <a:rPr lang="en-US" sz="5600" dirty="0">
                <a:solidFill>
                  <a:schemeClr val="tx1"/>
                </a:solidFill>
                <a:latin typeface="Georgia" panose="02040502050405020303" pitchFamily="18" charset="0"/>
              </a:rPr>
              <a:t>hours from NYC </a:t>
            </a:r>
          </a:p>
          <a:p>
            <a:endParaRPr lang="en-US" sz="5600" dirty="0">
              <a:latin typeface="Georgia" panose="02040502050405020303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May 6 - Summer </a:t>
            </a:r>
            <a:r>
              <a:rPr lang="en-US" sz="3200" b="1" dirty="0" smtClean="0">
                <a:solidFill>
                  <a:srgbClr val="990000"/>
                </a:solidFill>
                <a:latin typeface="Georgia" panose="02040502050405020303" pitchFamily="18" charset="0"/>
              </a:rPr>
              <a:t>Travel Update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3336"/>
            <a:ext cx="7772400" cy="122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9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799"/>
            <a:ext cx="6400001" cy="4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49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6332</TotalTime>
  <Words>361</Words>
  <Application>Microsoft Office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Burning River Lacrosse</dc:title>
  <dc:creator>susan</dc:creator>
  <cp:lastModifiedBy>gcalleri</cp:lastModifiedBy>
  <cp:revision>101</cp:revision>
  <cp:lastPrinted>2020-05-07T21:09:44Z</cp:lastPrinted>
  <dcterms:created xsi:type="dcterms:W3CDTF">2010-11-02T23:12:49Z</dcterms:created>
  <dcterms:modified xsi:type="dcterms:W3CDTF">2020-05-08T16:34:16Z</dcterms:modified>
</cp:coreProperties>
</file>