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4" r:id="rId1"/>
  </p:sldMasterIdLst>
  <p:notesMasterIdLst>
    <p:notesMasterId r:id="rId13"/>
  </p:notesMasterIdLst>
  <p:handoutMasterIdLst>
    <p:handoutMasterId r:id="rId14"/>
  </p:handoutMasterIdLst>
  <p:sldIdLst>
    <p:sldId id="353" r:id="rId2"/>
    <p:sldId id="354" r:id="rId3"/>
    <p:sldId id="349" r:id="rId4"/>
    <p:sldId id="355" r:id="rId5"/>
    <p:sldId id="356" r:id="rId6"/>
    <p:sldId id="357" r:id="rId7"/>
    <p:sldId id="350" r:id="rId8"/>
    <p:sldId id="359" r:id="rId9"/>
    <p:sldId id="352" r:id="rId10"/>
    <p:sldId id="358" r:id="rId11"/>
    <p:sldId id="321" r:id="rId1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6E4B0F-A85C-4674-A24F-EEB60FF4DA05}">
          <p14:sldIdLst>
            <p14:sldId id="353"/>
            <p14:sldId id="354"/>
            <p14:sldId id="349"/>
            <p14:sldId id="355"/>
            <p14:sldId id="356"/>
            <p14:sldId id="357"/>
            <p14:sldId id="350"/>
            <p14:sldId id="359"/>
            <p14:sldId id="352"/>
            <p14:sldId id="358"/>
            <p14:sldId id="321"/>
          </p14:sldIdLst>
        </p14:section>
        <p14:section name="Untitled Section" id="{98BD98E3-CCF6-48CB-9B56-78F49891A525}">
          <p14:sldIdLst/>
        </p14:section>
        <p14:section name="Untitled Section" id="{756AADB3-C0F3-4D72-BF1D-0DA835161A1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69" autoAdjust="0"/>
  </p:normalViewPr>
  <p:slideViewPr>
    <p:cSldViewPr>
      <p:cViewPr varScale="1">
        <p:scale>
          <a:sx n="148" d="100"/>
          <a:sy n="148" d="100"/>
        </p:scale>
        <p:origin x="2076" y="114"/>
      </p:cViewPr>
      <p:guideLst>
        <p:guide orient="horz" pos="2160"/>
        <p:guide pos="2880"/>
      </p:guideLst>
    </p:cSldViewPr>
  </p:slideViewPr>
  <p:outlineViewPr>
    <p:cViewPr>
      <p:scale>
        <a:sx n="33" d="100"/>
        <a:sy n="33" d="100"/>
      </p:scale>
      <p:origin x="0" y="78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2806" tIns="46403" rIns="92806" bIns="46403"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40" cy="469424"/>
          </a:xfrm>
          <a:prstGeom prst="rect">
            <a:avLst/>
          </a:prstGeom>
        </p:spPr>
        <p:txBody>
          <a:bodyPr vert="horz" lIns="92806" tIns="46403" rIns="92806" bIns="46403" rtlCol="0"/>
          <a:lstStyle>
            <a:lvl1pPr algn="r">
              <a:defRPr sz="1200"/>
            </a:lvl1pPr>
          </a:lstStyle>
          <a:p>
            <a:fld id="{3D6A0CAB-7A95-42FD-B79F-BE3CECE157CA}" type="datetimeFigureOut">
              <a:rPr lang="en-US" smtClean="0"/>
              <a:t>1/6/2024</a:t>
            </a:fld>
            <a:endParaRPr lang="en-US" dirty="0"/>
          </a:p>
        </p:txBody>
      </p:sp>
      <p:sp>
        <p:nvSpPr>
          <p:cNvPr id="4" name="Footer Placeholder 3"/>
          <p:cNvSpPr>
            <a:spLocks noGrp="1"/>
          </p:cNvSpPr>
          <p:nvPr>
            <p:ph type="ftr" sz="quarter" idx="2"/>
          </p:nvPr>
        </p:nvSpPr>
        <p:spPr>
          <a:xfrm>
            <a:off x="0" y="8917423"/>
            <a:ext cx="3077740" cy="469424"/>
          </a:xfrm>
          <a:prstGeom prst="rect">
            <a:avLst/>
          </a:prstGeom>
        </p:spPr>
        <p:txBody>
          <a:bodyPr vert="horz" lIns="92806" tIns="46403" rIns="92806" bIns="4640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3"/>
            <a:ext cx="3077740" cy="469424"/>
          </a:xfrm>
          <a:prstGeom prst="rect">
            <a:avLst/>
          </a:prstGeom>
        </p:spPr>
        <p:txBody>
          <a:bodyPr vert="horz" lIns="92806" tIns="46403" rIns="92806" bIns="46403" rtlCol="0" anchor="b"/>
          <a:lstStyle>
            <a:lvl1pPr algn="r">
              <a:defRPr sz="1200"/>
            </a:lvl1pPr>
          </a:lstStyle>
          <a:p>
            <a:fld id="{2D241935-6642-4457-B4D5-3FCEFBFB89B6}" type="slidenum">
              <a:rPr lang="en-US" smtClean="0"/>
              <a:t>‹#›</a:t>
            </a:fld>
            <a:endParaRPr lang="en-US" dirty="0"/>
          </a:p>
        </p:txBody>
      </p:sp>
    </p:spTree>
    <p:extLst>
      <p:ext uri="{BB962C8B-B14F-4D97-AF65-F5344CB8AC3E}">
        <p14:creationId xmlns:p14="http://schemas.microsoft.com/office/powerpoint/2010/main" val="265527515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2:49.826"/>
    </inkml:context>
    <inkml:brush xml:id="br0">
      <inkml:brushProperty name="width" value="0.05" units="cm"/>
      <inkml:brushProperty name="height" value="0.05" units="cm"/>
      <inkml:brushProperty name="color" value="#E71224"/>
    </inkml:brush>
  </inkml:definitions>
  <inkml:trace contextRef="#ctx0" brushRef="#br0">1 188 24575,'4'-3'0,"1"-1"0,-1 1 0,1 1 0,0-1 0,0 1 0,0-1 0,0 1 0,1 1 0,-1-1 0,0 1 0,10-1 0,61-1 0,-35 6 0,54 12 0,-8 0 0,-20-4 0,-40-6 0,1-1 0,32 1 0,-17-3 0,50 9 0,-49-5 0,50 2 0,-18-8 0,-1-3 0,97-17 0,179-36 0,-302 45 0,-24 6 0,0 0 0,0 1 0,29 0 0,-36 4 0,21-1 0,0 2 0,0 1 0,0 2 0,54 12 0,-98-19 0,-1-1 0,1 0 0,1 0 0,-1-1 0,0 1 0,1-1 0,-6-8 0,-46-63 0,32 43 0,24 33 0,-1 0 0,1 0 0,0 0 0,0 0 0,0 0 0,0 0 0,0 0 0,0 0 0,0 0 0,0-1 0,0 1 0,0 0 0,0 0 0,0 0 0,0 0 0,-1 0 0,1 0 0,0 0 0,0-1 0,0 1 0,0 0 0,0 0 0,0 0 0,0 0 0,0 0 0,0 0 0,0-1 0,1 1 0,-1 0 0,0 0 0,0 0 0,0 0 0,0 0 0,0 0 0,0 0 0,0 0 0,0-1 0,0 1 0,0 0 0,0 0 0,0 0 0,0 0 0,1 0 0,-1 0 0,0 0 0,0 0 0,0 0 0,0 0 0,0 0 0,0 0 0,0 0 0,0-1 0,1 1 0,-1 0 0,0 0 0,0 0 0,0 0 0,0 0 0,0 0 0,0 0 0,1 0 0,-1 0 0,0 0 0,0 1 0,0-1 0,0 0 0,0 0 0,0 0 0,17 3 0,16 7 0,-1 2 0,-19-7 0,-1-1 0,1 2 0,-1-1 0,0 2 0,0 0 0,15 11 0,-26-16 0,0-1 0,0 0 0,0 1 0,0-1 0,0 1 0,0-1 0,0 1 0,-1-1 0,1 1 0,-1-1 0,1 1 0,-1 0 0,1-1 0,-1 1 0,0 0 0,0 0 0,0-1 0,0 1 0,0 0 0,0-1 0,0 1 0,-1 0 0,1-1 0,-1 1 0,1 0 0,-1-1 0,1 1 0,-1-1 0,0 1 0,0-1 0,0 1 0,0-1 0,0 1 0,0-1 0,0 0 0,-1 0 0,-1 2 0,-7 7 0,0-1 0,0 0 0,-20 12 0,17-13 0,-49 44-1365,49-42-5461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07.044"/>
    </inkml:context>
    <inkml:brush xml:id="br0">
      <inkml:brushProperty name="width" value="0.05" units="cm"/>
      <inkml:brushProperty name="height" value="0.05" units="cm"/>
      <inkml:brushProperty name="color" value="#E71224"/>
    </inkml:brush>
  </inkml:definitions>
  <inkml:trace contextRef="#ctx0" brushRef="#br0">0 0 24575,'0'5'0,"0"5"0,5 2 0,1 2 0,-1 5 0,0 2 0,-2 3 0,-1 1 0,-1 1 0,-1 5 0,0 2 0,0-5-8191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08.306"/>
    </inkml:context>
    <inkml:brush xml:id="br0">
      <inkml:brushProperty name="width" value="0.05" units="cm"/>
      <inkml:brushProperty name="height" value="0.05" units="cm"/>
      <inkml:brushProperty name="color" value="#E71224"/>
    </inkml:brush>
  </inkml:definitions>
  <inkml:trace contextRef="#ctx0" brushRef="#br0">1 1 24575,'4'0'0,"11"4"0,11 2 0,11 4 0,7 1 0,6-2 0,-2-3 0,-4-2 0,-5-1 0,-6-2 0,-7-1-8191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25.384"/>
    </inkml:context>
    <inkml:brush xml:id="br0">
      <inkml:brushProperty name="width" value="0.05" units="cm"/>
      <inkml:brushProperty name="height" value="0.05" units="cm"/>
      <inkml:brushProperty name="color" value="#E71224"/>
    </inkml:brush>
  </inkml:definitions>
  <inkml:trace contextRef="#ctx0" brushRef="#br0">327 0 24575,'0'12'0,"-1"-1"0,-1 1 0,1-1 0,-2 0 0,0 0 0,0 0 0,-1 0 0,-6 13 0,-7 7 0,-27 39 0,25-40 0,-21 41 0,30-53 0,-1-1 0,-1 0 0,0 0 0,-1-1 0,0-1 0,-32 27 0,-11 14 0,55-55 0,0-1 0,1 1 0,-1-1 0,1 1 0,-1 0 0,1 0 0,-1-1 0,1 1 0,-1 0 0,1 0 0,0 0 0,-1-1 0,1 1 0,0 0 0,0 0 0,0 0 0,0 0 0,0 0 0,-1 0 0,2-1 0,-1 1 0,0 0 0,0 0 0,0 0 0,0 0 0,0 0 0,1-1 0,-1 1 0,0 0 0,1 0 0,-1 0 0,1-1 0,-1 1 0,1 0 0,-1 0 0,1-1 0,0 1 0,-1-1 0,1 1 0,0 0 0,-1-1 0,1 1 0,0-1 0,0 1 0,-1-1 0,1 0 0,1 1 0,53 20 0,-31-13 0,62 38-5,-73-36-131,1-1 0,0-1 0,1-1 0,0 0 0,1 0 0,-1-2 0,1 0 0,0-1 0,25 4 0,-31-9-6690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27.448"/>
    </inkml:context>
    <inkml:brush xml:id="br0">
      <inkml:brushProperty name="width" value="0.05" units="cm"/>
      <inkml:brushProperty name="height" value="0.05" units="cm"/>
      <inkml:brushProperty name="color" value="#E71224"/>
    </inkml:brush>
  </inkml:definitions>
  <inkml:trace contextRef="#ctx0" brushRef="#br0">0 119 24575,'129'-10'0,"99"28"0,72 2 0,-255-19 0,174 1 0,232-27 0,-292 7 0,127-17 0,-86 7 0,388-3 0,-41 22 0,-417 5 0,508 39 0,-330-8 0,-226-21 0,538 21 0,-578-27 0,28 1 0,0-3 0,0-3 0,124-24 0,-170 21-1365,-12 2-5461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28.860"/>
    </inkml:context>
    <inkml:brush xml:id="br0">
      <inkml:brushProperty name="width" value="0.05" units="cm"/>
      <inkml:brushProperty name="height" value="0.05" units="cm"/>
      <inkml:brushProperty name="color" value="#E71224"/>
    </inkml:brush>
  </inkml:definitions>
  <inkml:trace contextRef="#ctx0" brushRef="#br0">1 0 24575,'10'9'0,"0"-2"0,1 1 0,0-1 0,1-1 0,0 0 0,13 5 0,22 11 0,325 210 0,-370-231 0,6 4 0,1 0 0,-1 1 0,-1 1 0,1-1 0,12 16 0,-19-21 0,1 1 0,-1 0 0,0 0 0,0 0 0,0 0 0,-1 1 0,1-1 0,0 0 0,-1 0 0,1 0 0,-1 1 0,0-1 0,0 0 0,0 0 0,0 1 0,0-1 0,0 0 0,-1 0 0,1 1 0,-1-1 0,1 0 0,-1 0 0,0 0 0,0 0 0,0 0 0,0 0 0,0 0 0,-1 0 0,1 0 0,-1 0 0,-1 1 0,-160 171 0,96-103-1365,54-60-5461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33.016"/>
    </inkml:context>
    <inkml:brush xml:id="br0">
      <inkml:brushProperty name="width" value="0.05" units="cm"/>
      <inkml:brushProperty name="height" value="0.05" units="cm"/>
      <inkml:brushProperty name="color" value="#E71224"/>
    </inkml:brush>
  </inkml:definitions>
  <inkml:trace contextRef="#ctx0" brushRef="#br0">1 60 24575,'2'16'0,"0"0"0,1-1 0,1 1 0,1-1 0,8 20 0,2 8 0,-14-38 0,1 0 0,0-1 0,1 1 0,-1 0 0,1-1 0,0 1 0,0-1 0,0 0 0,1 0 0,-1 0 0,1-1 0,0 1 0,0-1 0,1 0 0,-1 0 0,0 0 0,1-1 0,0 1 0,6 1 0,9 3 0,1-1 0,0-1 0,33 3 0,-8-1 0,-42-6 0,11 3 0,0-2 0,0 0 0,0-1 0,27-1 0,-39 0 0,0 0 0,0-1 0,0 1 0,0-1 0,0 0 0,-1 1 0,1-1 0,0 0 0,0-1 0,-1 1 0,1-1 0,-1 1 0,1-1 0,-1 0 0,1 1 0,-1-1 0,0-1 0,0 1 0,0 0 0,0 0 0,0-1 0,-1 1 0,1-1 0,-1 1 0,0-1 0,1 0 0,-1 0 0,-1 1 0,1-1 0,0 0 0,0-4 0,1-19 0,-1 0 0,-2 0 0,-4-33 0,2 30 0,1-57 0,1 85 0,1 0 0,0 0 0,0 0 0,0 0 0,0 0 0,0 0 0,1 0 0,-1 0 0,0 0 0,0 0 0,1 0 0,-1 0 0,0 0 0,1 0 0,-1 0 0,1 0 0,0 0 0,-1 0 0,1 0 0,0 0 0,0 0 0,0 1 0,0 0 0,0 0 0,0 1 0,-1-1 0,1 0 0,0 1 0,-1-1 0,1 0 0,0 1 0,-1-1 0,1 1 0,0-1 0,-1 1 0,1 0 0,-1-1 0,1 1 0,-1 0 0,1-1 0,-1 1 0,0 0 0,1 0 0,27 59 0,-23-50 0,18 41 0,-2 1 0,-2 0 0,-2 1 0,-3 1 0,-2 1 0,-2 0 0,4 102 0,-14-131-341,2 0 0,1-1-1,11 49 1,-10-63-6485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36.042"/>
    </inkml:context>
    <inkml:brush xml:id="br0">
      <inkml:brushProperty name="width" value="0.05" units="cm"/>
      <inkml:brushProperty name="height" value="0.05" units="cm"/>
      <inkml:brushProperty name="color" value="#E71224"/>
    </inkml:brush>
  </inkml:definitions>
  <inkml:trace contextRef="#ctx0" brushRef="#br0">1 0 24575,'0'5'0,"4"5"0,2 6 0,5 5 0,-1 2 0,-1 3 0,-3 1 0,-1 0 0,-3 1 0,-1-1 0,-1 0 0,0-1 0,0-4-8191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36.991"/>
    </inkml:context>
    <inkml:brush xml:id="br0">
      <inkml:brushProperty name="width" value="0.05" units="cm"/>
      <inkml:brushProperty name="height" value="0.05" units="cm"/>
      <inkml:brushProperty name="color" value="#E71224"/>
    </inkml:brush>
  </inkml:definitions>
  <inkml:trace contextRef="#ctx0" brushRef="#br0">1 144 24575,'0'-5'0,"4"-1"0,7 1 0,0-4 0,4-5 0,8 1 0,13-3 0,19 2 0,12-2 0,14 3 0,6-1 0,-8 1 0,-16 8 0,-25 4 0,-17 3-8191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38.094"/>
    </inkml:context>
    <inkml:brush xml:id="br0">
      <inkml:brushProperty name="width" value="0.05" units="cm"/>
      <inkml:brushProperty name="height" value="0.05" units="cm"/>
      <inkml:brushProperty name="color" value="#E71224"/>
    </inkml:brush>
  </inkml:definitions>
  <inkml:trace contextRef="#ctx0" brushRef="#br0">1 0 24575,'4'0'0,"7"0"0,14 0 0,16 0 0,15 0 0,6 0 0,-2 0 0,-7 0 0,-18 0 0,-13 5 0,-12 1-8191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39.883"/>
    </inkml:context>
    <inkml:brush xml:id="br0">
      <inkml:brushProperty name="width" value="0.05" units="cm"/>
      <inkml:brushProperty name="height" value="0.05" units="cm"/>
      <inkml:brushProperty name="color" value="#E71224"/>
    </inkml:brush>
  </inkml:definitions>
  <inkml:trace contextRef="#ctx0" brushRef="#br0">0 3 24575,'3'19'0,"0"0"0,1-1 0,1 1 0,0-1 0,2 0 0,0-1 0,10 18 0,-7-12 0,-4-9 0,-1-3 0,-1 0 0,2 0 0,-1 0 0,2-1 0,-1 1 0,14 14 0,-19-24 0,-1-1 0,1 1 0,-1-1 0,1 1 0,-1-1 0,1 0 0,-1 1 0,1-1 0,-1 0 0,1 1 0,-1-1 0,1 0 0,0 0 0,-1 1 0,1-1 0,0 0 0,-1 0 0,1 0 0,-1 0 0,1 0 0,0 0 0,-1 0 0,1 0 0,0 0 0,-1 0 0,1 0 0,0-1 0,-1 1 0,2 0 0,11-18 0,3-35 0,-14 45 0,28-167 0,-30 174 2,0-1 0,0 1 1,0-1-1,0 1 0,0-1 0,0 1 0,-1-1 0,1 1 0,0-1 0,-1 1 1,1-1-1,-1 1 0,0-1 0,1 1 0,-1 0 0,0-1 0,0 1 0,0 0 1,0 0-1,0 0 0,0 0 0,0 0 0,0 0 0,-1 0 0,1 0 0,0 0 0,0 0 1,-1 1-1,1-1 0,-1 0 0,1 1 0,-1-1 0,1 1 0,-1 0 0,1 0 1,-3-1-1,-7-1-151,-1 1 0,0 0 1,-21 2-1,18 0-700,-9-1-5977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2:53.052"/>
    </inkml:context>
    <inkml:brush xml:id="br0">
      <inkml:brushProperty name="width" value="0.05" units="cm"/>
      <inkml:brushProperty name="height" value="0.05" units="cm"/>
      <inkml:brushProperty name="color" value="#E71224"/>
    </inkml:brush>
  </inkml:definitions>
  <inkml:trace contextRef="#ctx0" brushRef="#br0">72 147 24575,'18'-15'0,"1"1"0,0 0 0,1 2 0,1 0 0,0 2 0,0 0 0,1 1 0,40-10 0,27-13 0,-83 32 0,-14 9 0,-18 8 0,-13-3 0,0-3 0,-63 10 0,0 1 0,87-19 0,9-2 0,0 1 0,0-1 0,0 1 0,0 0 0,0 1 0,-8 4 0,14-7 0,-1 1 0,0-1 0,1 1 0,-1-1 0,1 1 0,-1-1 0,1 1 0,-1 0 0,1-1 0,-1 1 0,1 0 0,0-1 0,-1 1 0,1 0 0,0 0 0,-1-1 0,1 1 0,0 0 0,0 0 0,0 0 0,0 1 0,0 0 0,1-1 0,-1 1 0,1 0 0,0 0 0,-1-1 0,1 1 0,0 0 0,0-1 0,0 1 0,0-1 0,0 1 0,1-1 0,1 2 0,66 58 54,-53-49-337,0 1-1,-1 0 0,-1 1 0,23 29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41.502"/>
    </inkml:context>
    <inkml:brush xml:id="br0">
      <inkml:brushProperty name="width" value="0.05" units="cm"/>
      <inkml:brushProperty name="height" value="0.05" units="cm"/>
      <inkml:brushProperty name="color" value="#E71224"/>
    </inkml:brush>
  </inkml:definitions>
  <inkml:trace contextRef="#ctx0" brushRef="#br0">0 104 24575,'2'2'0,"0"1"0,0-1 0,0 0 0,0 0 0,0 1 0,-1-1 0,1 1 0,-1 0 0,0-1 0,0 1 0,0 0 0,0 0 0,1 5 0,3 7 0,13 19 0,2-1 0,1 0 0,1-2 0,31 33 0,-52-63 0,0 0 0,0 1 0,0-1 0,0-1 0,0 1 0,0 0 0,0 0 0,0 0 0,1-1 0,-1 1 0,0 0 0,0-1 0,1 1 0,-1-1 0,0 0 0,1 1 0,-1-1 0,1 0 0,-1 0 0,0 0 0,1 0 0,-1 0 0,1 0 0,-1 0 0,2-1 0,1 0 0,0 0 0,-1-1 0,1 0 0,-1 0 0,1 0 0,-1 0 0,0 0 0,1-1 0,2-2 0,4-5 0,-1 0 0,0-1 0,-1 0 0,11-17 0,-11 13 0,-1 0 0,0-1 0,-1 0 0,-1 0 0,0-1 0,-2 1 0,1-1 0,-2 0 0,0 0 0,-2 0 0,0-22 0,-1 36 0,0 0 0,0 1 0,0-1 0,0 1 0,0-1 0,0 1 0,-1-1 0,1 1 0,-1 0 0,0 0 0,0 0 0,0 0 0,0 0 0,0 0 0,0 0 0,0 1 0,0-1 0,-1 1 0,1-1 0,-1 1 0,1 0 0,-1 0 0,1 0 0,-1 0 0,0 1 0,-4-1 0,-10-2 0,0 1 0,0 0 0,-22 2 0,14-1 0,-47 4-1365,47 3-5461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42.469"/>
    </inkml:context>
    <inkml:brush xml:id="br0">
      <inkml:brushProperty name="width" value="0.05" units="cm"/>
      <inkml:brushProperty name="height" value="0.05" units="cm"/>
      <inkml:brushProperty name="color" value="#E71224"/>
    </inkml:brush>
  </inkml:definitions>
  <inkml:trace contextRef="#ctx0" brushRef="#br0">21 0 24575,'0'9'0,"0"8"0,0 9 0,0 4 0,0 3 0,0-1 0,-5-5 0,-1-3 0,1-1 0,0-5-8191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43.212"/>
    </inkml:context>
    <inkml:brush xml:id="br0">
      <inkml:brushProperty name="width" value="0.05" units="cm"/>
      <inkml:brushProperty name="height" value="0.05" units="cm"/>
      <inkml:brushProperty name="color" value="#E71224"/>
    </inkml:brush>
  </inkml:definitions>
  <inkml:trace contextRef="#ctx0" brushRef="#br0">1 12 24575,'4'0'0,"7"-4"0,9-2 0,11 5 0,14 2 0,7 2 0,9-1 0,-2 0 0,-15 0 0,-20 3 0,-14 2-8191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47.633"/>
    </inkml:context>
    <inkml:brush xml:id="br0">
      <inkml:brushProperty name="width" value="0.05" units="cm"/>
      <inkml:brushProperty name="height" value="0.05" units="cm"/>
      <inkml:brushProperty name="color" value="#E71224"/>
    </inkml:brush>
  </inkml:definitions>
  <inkml:trace contextRef="#ctx0" brushRef="#br0">13 0 24575,'2'14'0,"0"-1"0,0 0 0,1 0 0,1 0 0,0 0 0,8 15 0,6 20 0,-10-23 0,16 66 0,-23-82 0,0-1 0,0 0 0,0 0 0,-1 0 0,-1 1 0,1-1 0,-2 0 0,1 0 0,-3 9 0,4-17 0,0 1 0,0-1 0,0 1 0,0-1 0,-1 1 0,1-1 0,0 0 0,0 1 0,0-1 0,-1 1 0,1-1 0,0 1 0,-1-1 0,1 0 0,0 1 0,-1-1 0,1 0 0,0 1 0,-1-1 0,1 0 0,-1 0 0,1 1 0,-1-1 0,1 0 0,0 0 0,-1 0 0,1 0 0,-1 1 0,1-1 0,-1 0 0,1 0 0,-1 0 0,1 0 0,-1 0 0,1 0 0,-1 0 0,1 0 0,-1-1 0,1 1 0,-1 0 0,1 0 0,-1 0 0,1 0 0,0-1 0,-1 1 0,1 0 0,-1 0 0,0-1 0,-24-22 0,10 9 0,11 11 0,-20-16 0,27 14 0,17 5 0,142 10-1365,-149-9-5461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49.894"/>
    </inkml:context>
    <inkml:brush xml:id="br0">
      <inkml:brushProperty name="width" value="0.05" units="cm"/>
      <inkml:brushProperty name="height" value="0.05" units="cm"/>
      <inkml:brushProperty name="color" value="#E71224"/>
    </inkml:brush>
  </inkml:definitions>
  <inkml:trace contextRef="#ctx0" brushRef="#br0">92 69 24575,'-1'6'0,"-1"-1"0,0 1 0,0 0 0,-1-1 0,0 0 0,0 1 0,0-1 0,-4 5 0,-1 3 0,-42 53 0,43-59 0,35-41 0,-10 12 0,1-1 0,1 0 0,43-37 0,-52 53 0,0 0 0,1 1 0,23-10 0,-32 14 0,1 1 0,0-1 0,0 1 0,0 0 0,0 0 0,0 0 0,0 1 0,0-1 0,1 1 0,-1 0 0,0 0 0,0 0 0,0 1 0,0-1 0,0 1 0,5 2 0,-8 15-1365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53.657"/>
    </inkml:context>
    <inkml:brush xml:id="br0">
      <inkml:brushProperty name="width" value="0.05" units="cm"/>
      <inkml:brushProperty name="height" value="0.05" units="cm"/>
      <inkml:brushProperty name="color" value="#E71224"/>
    </inkml:brush>
  </inkml:definitions>
  <inkml:trace contextRef="#ctx0" brushRef="#br0">258 1 24575,'2'115'0,"1"-51"0,-3-1 0,-16 126 0,10-165 0,-1-1 0,-19 43 0,16-46 0,2 1 0,0 0 0,-8 44 0,10-15 0,2 0 0,5 83 0,23 98 0,3 88 0,-17-141 0,-5-120 0,-2 0 0,-8 109 0,-26 134 0,27-222 0,12 144 0,44 143 0,4 27 0,-50-311 0,-3 0 0,-14 154 0,-24 166 0,34-328 0,3-1 0,3 0 0,23 110 0,-27-171 0,0 1 0,-1 0 0,0-1 0,0 1 0,-2-1 0,1 1 0,-2-1 0,0 0 0,-5 14 0,3-6 0,0-1 0,-3 33 0,9 10 0,2 0 0,2 0 0,19 81 0,-7-42 0,1-8 0,-8-50 0,4 56 0,-13-74 0,-2 0 0,-8 45 0,0 9 0,7 36 0,4-1 0,33 225 0,-31-306 0,-2 0 0,-2 0 0,-1 0 0,-6 36 0,-1 34 0,19 211 0,2-35 0,-14-250 0,2-1 0,1 1 0,1-1 0,8 31 0,-9-45 0,-1 0 0,0 0 0,-1 0 0,-1 0 0,0 0 0,-1 0 0,0 0 0,-1 0 0,-8 22 0,11-35 0,0 0 0,-1-1 0,1 1 0,0-1 0,-1 1 0,1-1 0,-1 1 0,1-1 0,-1 1 0,1-1 0,-1 0 0,1 1 0,-1-1 0,1 0 0,-1 1 0,1-1 0,-1 0 0,0 1 0,1-1 0,-1 0 0,0 0 0,1 0 0,-1 0 0,0 0 0,1 0 0,-1 0 0,1 0 0,-1 0 0,0 0 0,1 0 0,-1 0 0,0 0 0,1 0 0,-1-1 0,1 1 0,-1 0 0,0-1 0,1 1 0,-1 0 0,1-1 0,-1 1 0,1 0 0,-1-1 0,1 1 0,-1-1 0,1 1 0,-1-1 0,1 1 0,0-1 0,-1 0 0,-31-32 0,26 27 0,-7-9 0,-1 1 0,0 0 0,-1 1 0,-1 1 0,0 0 0,-1 1 0,0 1 0,0 1 0,-1 0 0,-28-9 0,43 17 0,-15-4 0,-1-1 0,2-1 0,-1-1 0,-22-13 0,40 21 0,-1 0 0,1 0 0,0 0 0,0 0 0,-1 0 0,1 0 0,0-1 0,0 1 0,-1 0 0,1 0 0,0 0 0,0 0 0,0-1 0,-1 1 0,1 0 0,0 0 0,0-1 0,0 1 0,0 0 0,-1 0 0,1-1 0,0 1 0,0 0 0,0 0 0,0-1 0,0 1 0,0 0 0,0 0 0,0-1 0,0 1 0,0 0 0,0-1 0,0 1 0,0 0 0,0 0 0,0-1 0,0 1 0,0 0 0,0-1 0,0 1 0,0 0 0,1 0 0,-1-1 0,14-6 0,21 1 0,-21 5 0,0 0 0,-1 1 0,1 1 0,0 0 0,0 1 0,-1 0 0,1 1 0,-1 0 0,0 1 0,0 1 0,0 0 0,-1 1 0,1 0 0,-2 1 0,23 16 0,165 145-1365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54.029"/>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56.444"/>
    </inkml:context>
    <inkml:brush xml:id="br0">
      <inkml:brushProperty name="width" value="0.05" units="cm"/>
      <inkml:brushProperty name="height" value="0.05" units="cm"/>
      <inkml:brushProperty name="color" value="#E71224"/>
    </inkml:brush>
  </inkml:definitions>
  <inkml:trace contextRef="#ctx0" brushRef="#br0">0 243 24575,'5'0'0,"1"-5"0,4-1 0,0-4 0,4-5 0,3-4 0,-2-4 0,-2-1 0,0-2 0,-1-1 0,0 0 0,4 4 0,-1 2 0,-3 4-8191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58.632"/>
    </inkml:context>
    <inkml:brush xml:id="br0">
      <inkml:brushProperty name="width" value="0.05" units="cm"/>
      <inkml:brushProperty name="height" value="0.05" units="cm"/>
      <inkml:brushProperty name="color" value="#E71224"/>
    </inkml:brush>
  </inkml:definitions>
  <inkml:trace contextRef="#ctx0" brushRef="#br0">400 0 24575,'1'1'0,"-1"0"0,1-1 0,0 1 0,-1 0 0,0-1 0,1 1 0,-1 0 0,1 0 0,-1 0 0,0 0 0,0-1 0,1 1 0,-1 0 0,0 0 0,0 0 0,0 0 0,0 0 0,0 0 0,0-1 0,0 1 0,0 0 0,0 0 0,-1 1 0,-2 30 0,3-29 0,-4 18 0,0-1 0,-1 1 0,-1-1 0,0-1 0,-2 1 0,0-1 0,-2 0 0,-15 24 0,-12 9 0,-60 66 0,66-85 0,2 2 0,2 1 0,1 1 0,-32 61 0,56-94 0,-12 23 0,10-23 0,5-19 0,4-9 0,1-1 0,1 2 0,1-1 0,2 1 0,0 0 0,24-38 0,97-124 0,-55 82 0,-46 56 0,-24 34 0,1 2 0,0-1 0,1 1 0,0 0 0,1 0 0,16-15 0,-24 26 0,-1-1 0,1 1 0,0 0 0,0-1 0,0 1 0,0 0 0,-1-1 0,1 1 0,0 0 0,0 0 0,0 0 0,0 0 0,0 0 0,0 0 0,0 0 0,0 0 0,0 0 0,0 0 0,-1 0 0,1 1 0,0-1 0,0 0 0,0 1 0,0-1 0,0 0 0,-1 1 0,1-1 0,0 1 0,0 0 0,-1-1 0,1 1 0,0 0 0,-1-1 0,1 1 0,-1 0 0,1-1 0,-1 1 0,1 0 0,0 1 0,20 43 0,-17-35 0,17 41-117,130 332-1131,-136-339-5578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4:08.634"/>
    </inkml:context>
    <inkml:brush xml:id="br0">
      <inkml:brushProperty name="width" value="0.05" units="cm"/>
      <inkml:brushProperty name="height" value="0.05" units="cm"/>
      <inkml:brushProperty name="color" value="#E71224"/>
    </inkml:brush>
  </inkml:definitions>
  <inkml:trace contextRef="#ctx0" brushRef="#br0">78 1 24575,'-1'13'0,"-1"1"0,-1-1 0,0 1 0,-1-1 0,0 0 0,-1 0 0,-12 20 0,-14 45 0,29-71 0,0-1 0,1 1 0,0-1 0,0 1 0,1-1 0,-1 1 0,1 0 0,1-1 0,0 1 0,1 6 0,-2-12 0,1 1 0,-1-1 0,1 1 0,0-1 0,0 1 0,0-1 0,-1 0 0,1 1 0,1-1 0,-1 0 0,0 0 0,0 1 0,0-1 0,1 0 0,-1 0 0,0-1 0,1 1 0,-1 0 0,1 0 0,-1-1 0,3 2 0,38 6 0,-27-7 0,7 3 0,38 6 0,114 4 0,-172-15 0,1 1 0,-1-1 0,0 1 0,1-1 0,-1 0 0,0 0 0,0 0 0,1 0 0,-1-1 0,0 1 0,0-1 0,-1 1 0,1-1 0,0 1 0,0-1 0,-1 0 0,1 0 0,-1 0 0,1 0 0,-1 0 0,0 0 0,0 0 0,0 0 0,0-1 0,0 1 0,-1 0 0,1-1 0,-1 1 0,1-1 0,-1-3 0,3-12 0,-2 0 0,0 0 0,-1-19 0,-1 21 0,4-143 0,-8 343 0,2-136 0,-1-1 0,-16 67 0,10-66 0,3 0 0,-3 68 0,11-47-1365,-1-58-5461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2:55.531"/>
    </inkml:context>
    <inkml:brush xml:id="br0">
      <inkml:brushProperty name="width" value="0.05" units="cm"/>
      <inkml:brushProperty name="height" value="0.05" units="cm"/>
      <inkml:brushProperty name="color" value="#E71224"/>
    </inkml:brush>
  </inkml:definitions>
  <inkml:trace contextRef="#ctx0" brushRef="#br0">0 1 24575,'0'4'0,"0"7"0,0 5 0,0 4 0,0 4 0,0 2 0,0 1 0,0 0 0,0 1 0,0-1 0,0-1 0,0 1 0,0-5-8191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4:10.278"/>
    </inkml:context>
    <inkml:brush xml:id="br0">
      <inkml:brushProperty name="width" value="0.05" units="cm"/>
      <inkml:brushProperty name="height" value="0.05" units="cm"/>
      <inkml:brushProperty name="color" value="#E71224"/>
    </inkml:brush>
  </inkml:definitions>
  <inkml:trace contextRef="#ctx0" brushRef="#br0">52 0 24575,'0'5'0,"0"9"0,-5 13 0,-1 9 0,1 9 0,-4 0 0,0 1 0,1-1 0,2-6 0,3-8-8191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4:12.048"/>
    </inkml:context>
    <inkml:brush xml:id="br0">
      <inkml:brushProperty name="width" value="0.05" units="cm"/>
      <inkml:brushProperty name="height" value="0.05" units="cm"/>
      <inkml:brushProperty name="color" value="#E71224"/>
    </inkml:brush>
  </inkml:definitions>
  <inkml:trace contextRef="#ctx0" brushRef="#br0">0 54 24575,'4'0'0,"2"-5"0,4-1 0,5-4 0,0 4 0,-3-1 0,1 0 0,8 1 0,4 3 0,-6 0 0,-7 2-8191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4:13.180"/>
    </inkml:context>
    <inkml:brush xml:id="br0">
      <inkml:brushProperty name="width" value="0.05" units="cm"/>
      <inkml:brushProperty name="height" value="0.05" units="cm"/>
      <inkml:brushProperty name="color" value="#E71224"/>
    </inkml:brush>
  </inkml:definitions>
  <inkml:trace contextRef="#ctx0" brushRef="#br0">0 1 24575,'5'0'0,"5"0"0,6 0 0,10 0 0,8 0 0,-1 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4:15.275"/>
    </inkml:context>
    <inkml:brush xml:id="br0">
      <inkml:brushProperty name="width" value="0.05" units="cm"/>
      <inkml:brushProperty name="height" value="0.05" units="cm"/>
      <inkml:brushProperty name="color" value="#E71224"/>
    </inkml:brush>
  </inkml:definitions>
  <inkml:trace contextRef="#ctx0" brushRef="#br0">26 51 24575,'1'7'0,"1"-1"0,0 1 0,0-1 0,1 0 0,0 1 0,0-1 0,0-1 0,1 1 0,6 8 0,4 7 0,-11-13 0,2-1 0,-1 0 0,1 0 0,0-1 0,0 1 0,1-1 0,0 0 0,11 8 0,-13-12 0,-1 0 0,0 0 0,1-1 0,0 1 0,-1-1 0,1 0 0,0 0 0,-1 0 0,1-1 0,0 1 0,0-1 0,-1 0 0,1 0 0,0 0 0,0-1 0,0 0 0,-1 1 0,1-1 0,0 0 0,-1-1 0,6-1 0,-5 1 0,1-1 0,0 1 0,-1-1 0,1 0 0,-1 0 0,0-1 0,0 1 0,0-1 0,0 0 0,-1 0 0,1 0 0,-1 0 0,0-1 0,-1 1 0,5-10 0,-6 11 0,0 0 0,0 0 0,0 1 0,0-1 0,-1 0 0,0 0 0,1 0 0,-1 0 0,0 0 0,-1 0 0,1 0 0,0 1 0,-1-1 0,0 0 0,1 0 0,-1 0 0,0 1 0,0-1 0,-1 0 0,1 1 0,-1-1 0,1 1 0,-1 0 0,0-1 0,0 1 0,0 0 0,0 0 0,0 0 0,0 0 0,0 0 0,-5-1 0,-11-7-28,0 2 0,0 1 0,-1 0 0,-1 1 0,1 1 0,-1 1-1,-33-3 1,7-1-1112,26 5-5686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4:18.305"/>
    </inkml:context>
    <inkml:brush xml:id="br0">
      <inkml:brushProperty name="width" value="0.05" units="cm"/>
      <inkml:brushProperty name="height" value="0.05" units="cm"/>
      <inkml:brushProperty name="color" value="#E71224"/>
    </inkml:brush>
  </inkml:definitions>
  <inkml:trace contextRef="#ctx0" brushRef="#br0">20 94 24575,'-2'2'0,"0"1"0,0 0 0,0 0 0,0 0 0,1 0 0,-1 0 0,1 0 0,0 0 0,0 1 0,0-1 0,0 0 0,0 1 0,1-1 0,-1 1 0,1-1 0,0 6 0,0-8 0,0 0 0,1 1 0,-1-1 0,0 0 0,0 0 0,0 0 0,1 0 0,-1 0 0,1 0 0,-1 0 0,1 1 0,-1-1 0,1 0 0,0 0 0,-1-1 0,1 1 0,0 0 0,0 0 0,-1 0 0,1 0 0,0-1 0,0 1 0,0 0 0,0-1 0,0 1 0,0-1 0,0 1 0,0-1 0,1 0 0,-1 1 0,0-1 0,0 0 0,0 0 0,0 1 0,1-1 0,-1 0 0,0 0 0,0-1 0,0 1 0,0 0 0,1 0 0,-1 0 0,0-1 0,0 1 0,0-1 0,0 1 0,0-1 0,0 1 0,2-2 0,7-3 0,1-1 0,0 0 0,-1 0 0,18-16 0,-23 18 0,0 0 0,0-1 0,-1 0 0,0 1 0,0-2 0,0 1 0,0 0 0,-1-1 0,0 1 0,5-12 0,-8 15 0,1 0 0,-1 0 0,1 0 0,-1 0 0,0 0 0,0 0 0,0 0 0,0 0 0,0 0 0,0 0 0,0 0 0,-1 1 0,1-1 0,-1 0 0,1 0 0,-1 0 0,0 0 0,0 0 0,0 1 0,0-1 0,0 0 0,0 1 0,0-1 0,-1 1 0,1-1 0,0 1 0,-1 0 0,1 0 0,-1-1 0,0 1 0,1 0 0,-1 0 0,0 0 0,0 1 0,1-1 0,-1 0 0,-3 0 0,1 0 0,0 0 0,0 1 0,1-1 0,-1 1 0,0 0 0,0 0 0,0 0 0,0 1 0,0-1 0,1 1 0,-1 0 0,0 0 0,0 0 0,1 0 0,-1 1 0,1 0 0,-1-1 0,-3 4 0,-34 36-1365,31-27-5461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4:19.760"/>
    </inkml:context>
    <inkml:brush xml:id="br0">
      <inkml:brushProperty name="width" value="0.05" units="cm"/>
      <inkml:brushProperty name="height" value="0.05" units="cm"/>
      <inkml:brushProperty name="color" value="#E71224"/>
    </inkml:brush>
  </inkml:definitions>
  <inkml:trace contextRef="#ctx0" brushRef="#br0">2 0 24575,'-2'89'0,"4"101"0,-2-186 0,1 0 0,-1 0 0,0 0 0,1 0 0,0-1 0,0 1 0,0 0 0,0 0 0,1 0 0,-1-1 0,1 1 0,0-1 0,0 1 0,1-1 0,-1 0 0,0 0 0,1 0 0,0 0 0,4 4 0,-1-4 0,0-1 0,0 1 0,0-1 0,0 0 0,0 0 0,1-1 0,-1 0 0,1 0 0,-1 0 0,0-1 0,8-1 0,15 2 0,-13 0 0,0 0 0,0-1 0,0-1 0,0 0 0,0-1 0,-1-1 0,1 0 0,25-10 0,-36 8-1365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4:21.032"/>
    </inkml:context>
    <inkml:brush xml:id="br0">
      <inkml:brushProperty name="width" value="0.05" units="cm"/>
      <inkml:brushProperty name="height" value="0.05" units="cm"/>
      <inkml:brushProperty name="color" value="#E71224"/>
    </inkml:brush>
  </inkml:definitions>
  <inkml:trace contextRef="#ctx0" brushRef="#br0">1 1 24575,'4'0'0,"7"0"0,9 0 0,6 0 0,4 0 0,0 0 0,-9 0 0,-8 4 0,-11 6 0,-10 6 0,-3 1-8191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5:59.661"/>
    </inkml:context>
    <inkml:brush xml:id="br0">
      <inkml:brushProperty name="width" value="0.05" units="cm"/>
      <inkml:brushProperty name="height" value="0.05" units="cm"/>
      <inkml:brushProperty name="color" value="#E71224"/>
    </inkml:brush>
  </inkml:definitions>
  <inkml:trace contextRef="#ctx0" brushRef="#br0">1 160 24575,'59'-30'0,"-49"22"0,0 0 0,-1-1 0,16-18 0,-18 18 0,1 1 0,0 0 0,0 0 0,15-10 0,-19 15 0,0 1 0,0 0 0,0 1 0,0-1 0,0 1 0,0-1 0,0 1 0,1 1 0,-1-1 0,0 1 0,1-1 0,-1 1 0,1 0 0,-1 1 0,9 1 0,75 18 0,90 34 0,-123-36 0,-31-10 0,38 12 0,78 15 0,280 70 0,-295-69 0,-115-33 0,0 0 0,-1 0 0,1-1 0,0 0 0,0-1 0,0 0 0,0-1 0,1 0 0,-1 0 0,0-1 0,0-1 0,0 1 0,0-2 0,11-3 0,50-20 0,1 4 0,109-20 0,153-6 0,-53 10 0,-223 27 0,-25 5 0,0 0 0,45 0 0,-41 7 0,-26 0 0,0 0 0,0-1 0,0 0 0,0-1 0,1-1 0,14-3 0,-26 5 0,0 0 0,1 0 0,-1 0 0,1 0 0,-1 0 0,0 0 0,1-1 0,-1 1 0,0 0 0,0 0 0,1 0 0,-1-1 0,0 1 0,1 0 0,-1 0 0,0-1 0,0 1 0,0 0 0,1-1 0,-1 1 0,0 0 0,0-1 0,0 1 0,0 0 0,1-1 0,-1 1 0,0 0 0,0-1 0,0 1 0,0-1 0,0 1 0,0 0 0,0-1 0,0 1 0,0 0 0,0-1 0,-1 0 0,-10-15 0,-23-11 0,32 26 0,-49-38 0,44 31 0,36 27 0,133 94 0,-161-113 0,0 1 0,0 0 0,0 0 0,0-1 0,0 1 0,0 0 0,0 0 0,-1 0 0,1 0 0,0 0 0,-1 0 0,1 0 0,0 0 0,-1 0 0,0 0 0,1 1 0,-1-1 0,1 0 0,-1 0 0,0 0 0,0 0 0,0 1 0,0-1 0,0 0 0,0 0 0,0 1 0,0-1 0,-1 0 0,1 0 0,0 0 0,-1 0 0,1 1 0,0-1 0,-1 0 0,0 0 0,0 2 0,-4 4 0,-1 0 0,1-1 0,-1 1 0,-10 8 0,-5 6 0,15-14-136,1 1-1,0-1 1,1 1-1,0 0 1,0 0-1,0 0 1,1 1-1,1 0 0,-3 11 1,4-9-6690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6:01.490"/>
    </inkml:context>
    <inkml:brush xml:id="br0">
      <inkml:brushProperty name="width" value="0.05" units="cm"/>
      <inkml:brushProperty name="height" value="0.05" units="cm"/>
      <inkml:brushProperty name="color" value="#E71224"/>
    </inkml:brush>
  </inkml:definitions>
  <inkml:trace contextRef="#ctx0" brushRef="#br0">92 1 24575,'-2'27'0,"-1"0"0,-1-1 0,-2 1 0,0-1 0,-20 49 0,3-8 0,22-64 0,-3 10 0,0-1 0,0 1 0,2 0 0,-1 1 0,2-1 0,-1 18 0,49-26 0,130 49-1365,-134-41-5461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6:04.688"/>
    </inkml:context>
    <inkml:brush xml:id="br0">
      <inkml:brushProperty name="width" value="0.05" units="cm"/>
      <inkml:brushProperty name="height" value="0.05" units="cm"/>
      <inkml:brushProperty name="color" value="#E71224"/>
    </inkml:brush>
  </inkml:definitions>
  <inkml:trace contextRef="#ctx0" brushRef="#br0">0 121 24575,'1'-3'0,"0"1"0,-1 0 0,1 0 0,0-1 0,0 1 0,0 0 0,0 0 0,1 0 0,-1 0 0,1 0 0,-1 0 0,1 1 0,-1-1 0,1 0 0,0 1 0,0-1 0,0 1 0,3-2 0,44-24 0,-40 23 0,25-16 0,-26 15 0,0 0 0,0 1 0,0 0 0,1 0 0,16-4 0,-22 7 0,1 1 0,-1-1 0,0 1 0,1 0 0,-1 1 0,0-1 0,1 0 0,-1 1 0,0 0 0,0 0 0,1 0 0,-1 0 0,0 0 0,0 1 0,0-1 0,-1 1 0,1 0 0,0 0 0,0 0 0,4 4 0,-5-3 0,1 0 0,-1 0 0,0 0 0,0 1 0,0-1 0,0 1 0,0-1 0,-1 1 0,1-1 0,-1 1 0,0 0 0,0-1 0,-1 1 0,1 0 0,-1 0 0,0 0 0,0 0 0,0 0 0,0-1 0,-1 1 0,1 0 0,-2 5 0,-4 12 0,0-1 0,-2 1 0,-9 18 0,-3 12 0,16-37 0,-1 0 0,0 0 0,-1 0 0,-1-1 0,-11 19 0,15-29 0,1 0 0,-1 0 0,1 0 0,-1 0 0,0-1 0,0 1 0,0-1 0,0 0 0,-1 0 0,1 0 0,0 0 0,-1-1 0,1 1 0,-1-1 0,0 0 0,0 0 0,1 0 0,-1-1 0,0 1 0,0-1 0,0 0 0,1 0 0,-1 0 0,0-1 0,0 1 0,-6-2 0,4 0 0,1 1 0,-1-1 0,1 0 0,-1 0 0,1-1 0,0 0 0,0 0 0,0 0 0,-6-6 0,10 9 0,0-1 0,1 0 0,-1 0 0,0 1 0,1-1 0,-1 0 0,0 0 0,1 0 0,-1 0 0,1 0 0,0 0 0,-1 0 0,1 0 0,0 0 0,-1 0 0,1 0 0,0 0 0,0 0 0,0 0 0,0 0 0,0 0 0,0-2 0,1 1 0,0 1 0,0-1 0,0 0 0,0 0 0,1 1 0,-1-1 0,0 1 0,1-1 0,-1 1 0,1-1 0,-1 1 0,1 0 0,-1 0 0,1 0 0,0 0 0,2-1 0,7-3 10,0 1 0,-1 0-1,1 1 1,1 0 0,-1 1-1,0 0 1,0 1-1,1 0 1,-1 1 0,1 0-1,12 3 1,19 2-685,62 17 0,-101-21 544,5 1-6695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2:57.145"/>
    </inkml:context>
    <inkml:brush xml:id="br0">
      <inkml:brushProperty name="width" value="0.05" units="cm"/>
      <inkml:brushProperty name="height" value="0.05" units="cm"/>
      <inkml:brushProperty name="color" value="#E71224"/>
    </inkml:brush>
  </inkml:definitions>
  <inkml:trace contextRef="#ctx0" brushRef="#br0">1 0 24575,'0'5'0,"0"5"0,0 6 0,0 5 0,0 3 0,0 2 0,0 5 0,0 2 0,0-5-8191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6:07.178"/>
    </inkml:context>
    <inkml:brush xml:id="br0">
      <inkml:brushProperty name="width" value="0.05" units="cm"/>
      <inkml:brushProperty name="height" value="0.05" units="cm"/>
      <inkml:brushProperty name="color" value="#E71224"/>
    </inkml:brush>
  </inkml:definitions>
  <inkml:trace contextRef="#ctx0" brushRef="#br0">131 1 24575,'-1'0'0,"0"1"0,0-1 0,0 1 0,0-1 0,-1 1 0,1-1 0,0 1 0,0 0 0,0 0 0,0 0 0,0 0 0,1 0 0,-1 0 0,0 0 0,0 0 0,1 0 0,-1 0 0,0 0 0,0 2 0,-12 27 0,12-26 0,-38 77 0,30-68 0,2 1 0,0-1 0,0 1 0,1 1 0,1-1 0,1 1 0,0 0 0,1 0 0,0 0 0,0 23 0,3-35 0,1 0 0,-1-1 0,1 1 0,0 0 0,0-1 0,0 1 0,0-1 0,1 1 0,-1-1 0,1 0 0,-1 0 0,1 1 0,0-1 0,0 0 0,0 0 0,0-1 0,0 1 0,0 0 0,0-1 0,1 1 0,-1-1 0,1 0 0,-1 0 0,1 0 0,3 1 0,8 3 0,1-1 0,0-1 0,20 3 0,-24-5 0,32 5-1365,-6-3-5461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6:10.102"/>
    </inkml:context>
    <inkml:brush xml:id="br0">
      <inkml:brushProperty name="width" value="0.05" units="cm"/>
      <inkml:brushProperty name="height" value="0.05" units="cm"/>
      <inkml:brushProperty name="color" value="#E71224"/>
    </inkml:brush>
  </inkml:definitions>
  <inkml:trace contextRef="#ctx0" brushRef="#br0">1 383 24575,'9'0'0,"1"-1"0,0-1 0,-1 0 0,12-3 0,-13 2 0,0 1 0,1 0 0,-1 1 0,1-1 0,-1 2 0,17 0 0,366 19 0,-288-16 0,1 3 0,0 6 0,131 30 0,-85-14 0,284 13 0,158-37 0,-469-6 0,-36-3 0,159-30 0,43-4 0,-198 34 0,233-20 0,-279 19 0,0-3 0,0-2 0,-1-1 0,85-37 0,-123 45 0,0 1 0,0 0 0,1 1 0,-1 0 0,1 0 0,-1 0 0,1 1 0,0 0 0,0 0 0,0 0 0,-1 1 0,9 1 0,-15-5 0,-11-8 0,-29-23 0,7 5 0,2-3 0,2-1 0,2-2 0,-40-66 0,64 90 0,15 15 0,18 17 0,30 25 0,-3 2 0,73 78 0,-127-122 0,0 0 0,-1 0 0,1 0 0,-1 0 0,0 0 0,0 0 0,0 1 0,0-1 0,0 1 0,-1-1 0,0 1 0,0 0 0,0 0 0,0-1 0,0 1 0,-1 0 0,0 0 0,1 0 0,-2 0 0,1 0 0,-1 5 0,-2-1 0,0 0 0,-1 0 0,0 0 0,-1-1 0,1 1 0,-2-1 0,1 0 0,-7 7 0,-49 68-1365,46-63-5461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6:12.742"/>
    </inkml:context>
    <inkml:brush xml:id="br0">
      <inkml:brushProperty name="width" value="0.05" units="cm"/>
      <inkml:brushProperty name="height" value="0.05" units="cm"/>
      <inkml:brushProperty name="color" value="#E71224"/>
    </inkml:brush>
  </inkml:definitions>
  <inkml:trace contextRef="#ctx0" brushRef="#br0">79 23 24575,'11'-1'0,"0"0"0,0-1 0,19-6 0,33-3 0,-38 12 0,0 0 0,0 2 0,49 12 0,-73-14 0,1 0 0,-1-1 0,1 2 0,-1-1 0,0 0 0,0 0 0,1 0 0,-1 0 0,0 1 0,0-1 0,0 1 0,0-1 0,0 1 0,0-1 0,-1 1 0,1-1 0,-1 1 0,1 0 0,-1-1 0,1 1 0,-1 0 0,0 0 0,0-1 0,0 1 0,0 0 0,0-1 0,0 1 0,0 0 0,0 0 0,-1-1 0,1 1 0,-1 0 0,-1 2 0,-20 61 0,21-63 0,-11 19 0,0 0 0,-1-2 0,-1 1 0,-1-2 0,0 0 0,-2 0 0,0-2 0,-1 0 0,-36 24 0,-18 2 0,68-39 0,1-1 0,-1-1 0,0 1 0,-1-1 0,1 1 0,0-1 0,0-1 0,0 1 0,-1 0 0,1-1 0,0 0 0,-1 0 0,1 0 0,0-1 0,-1 1 0,-5-3 0,10 3 0,-1 0 0,0-1 0,1 1 0,-1 0 0,0-1 0,1 1 0,-1-1 0,1 1 0,-1 0 0,1-1 0,-1 0 0,1 1 0,-1-1 0,1 1 0,-1-1 0,1 0 0,0 1 0,-1-1 0,1 0 0,0 1 0,0-1 0,-1 0 0,1 1 0,0-1 0,0 0 0,0 0 0,0 1 0,0-1 0,0 0 0,0 0 0,0 1 0,0-1 0,0 0 0,1 1 0,-1-1 0,0 0 0,0 1 0,1-1 0,-1 0 0,0 1 0,1-1 0,-1 0 0,1 1 0,-1-1 0,1 1 0,-1-1 0,1 1 0,-1-1 0,1 1 0,0-1 0,-1 1 0,1 0 0,-1-1 0,1 1 0,1-1 0,35-22 0,-27 19 0,1 0 0,1 1 0,-1 0 0,0 1 0,1 0 0,-1 1 0,1 0 0,15 1 0,-5 2 0,-1 2 0,1 0 0,30 10 0,-10-2-77,-24-8-180,-1 1-1,0 1 0,0 1 1,29 14-1,-37-14-6568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6:14.077"/>
    </inkml:context>
    <inkml:brush xml:id="br0">
      <inkml:brushProperty name="width" value="0.05" units="cm"/>
      <inkml:brushProperty name="height" value="0.05" units="cm"/>
      <inkml:brushProperty name="color" value="#E71224"/>
    </inkml:brush>
  </inkml:definitions>
  <inkml:trace contextRef="#ctx0" brushRef="#br0">115 1 24575,'-4'4'0,"-6"7"0,-2 5 0,-3 4 0,2 4 0,2 2 0,3 1 0,-1-4 0,1-1 0,-3-5 0,5-6 0,-1-3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6:16.015"/>
    </inkml:context>
    <inkml:brush xml:id="br0">
      <inkml:brushProperty name="width" value="0.05" units="cm"/>
      <inkml:brushProperty name="height" value="0.05" units="cm"/>
      <inkml:brushProperty name="color" value="#E71224"/>
    </inkml:brush>
  </inkml:definitions>
  <inkml:trace contextRef="#ctx0" brushRef="#br0">24 0 24575,'-5'0'0,"4"5"0,-4 1 0,0 4 0,1 5 0,1 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6:21.024"/>
    </inkml:context>
    <inkml:brush xml:id="br0">
      <inkml:brushProperty name="width" value="0.05" units="cm"/>
      <inkml:brushProperty name="height" value="0.05" units="cm"/>
      <inkml:brushProperty name="color" value="#E71224"/>
    </inkml:brush>
  </inkml:definitions>
  <inkml:trace contextRef="#ctx0" brushRef="#br0">256 0 24575,'2'23'0,"1"-1"0,1 1 0,1-1 0,1 0 0,17 39 0,-2 1 0,-10-23 0,-2 1 0,-1 0 0,2 57 0,-6 122 0,-5-184 0,4 26 0,13 88 0,-8-103 0,-3 1 0,-1-1 0,-5 89 0,-53 135 0,38-207 0,2 1 0,3 0 0,2 0 0,1 93 0,14-47 0,0-51 0,-3 0 0,-3 0 0,-3 1 0,-16 98 0,-32 61 0,9-49 0,-28 243 0,61-262 0,11 185 0,36 149 0,-25-355 0,-7-55 0,-4-1 0,-2 1 0,-13 90 0,-1-22 0,6 0 0,6 1 0,6-1 0,31 195 0,-18-222 0,4 193 0,-18-218 0,5-1 0,19 91 0,-9-78 0,3 119 0,-15-135 0,20 101 0,-13-103 0,-9-49 0,-3 67 0,2 22 0,25 201 0,-27-319 0,0 26 0,-1-33 0,0 1 0,0 0 0,0-1 0,0 1 0,-1-1 0,1 1 0,0-1 0,0 0 0,0 1 0,-1-1 0,1 1 0,0-1 0,-1 1 0,1-1 0,0 0 0,-1 1 0,1-1 0,-1 0 0,1 1 0,-1-1 0,1 0 0,0 1 0,-1-1 0,1 0 0,-1 0 0,1 0 0,-1 1 0,1-1 0,-1 0 0,1 0 0,-1 0 0,0 0 0,1 0 0,-1 0 0,1 0 0,-1 0 0,1 0 0,-1 0 0,1-1 0,-1 1 0,1 0 0,-1 0 0,1 0 0,-1 0 0,1-1 0,-1 1 0,1 0 0,0-1 0,-1 1 0,1 0 0,-1-1 0,1 1 0,-1-1 0,-39-26 0,0-2 0,-53-51 0,-2-1 0,78 69 0,11 8 0,1 0 0,-1 1 0,1-2 0,0 1 0,0 0 0,1-1 0,-1 0 0,1 0 0,0-1 0,-6-9 0,10 14 0,0 0 0,0 1 0,0-1 0,1 0 0,-1 0 0,0 1 0,0-1 0,0 0 0,1 1 0,-1-1 0,0 0 0,1 1 0,-1-1 0,0 1 0,1-1 0,-1 0 0,1 1 0,-1-1 0,1 1 0,-1-1 0,1 1 0,-1 0 0,1-1 0,0 1 0,-1-1 0,1 1 0,0 0 0,-1 0 0,1-1 0,0 1 0,-1 0 0,1 0 0,0 0 0,0 0 0,-1 0 0,1 0 0,0 0 0,-1 0 0,1 0 0,0 0 0,0 0 0,0 1 0,36 0 0,-35-1 0,22 3 0,1 2 0,-1 1 0,0 0 0,0 2 0,-1 1 0,27 14 0,128 82 0,-125-71 0,-8-6 0,3 3 0,88 42 0,-133-71 0,-1-1 0,1 0 0,0 0 0,-1 0 0,1-1 0,0 1 0,0-1 0,-1 1 0,1-1 0,0 0 0,5-1 0,-7 1 0,0 0 0,0-1 0,0 1 0,0 0 0,0-1 0,0 1 0,0-1 0,0 0 0,0 1 0,0-1 0,0 0 0,0 0 0,0 1 0,-1-1 0,1 0 0,0 0 0,-1 0 0,1 0 0,-1 0 0,2-2 0,-1-3 0,1-1 0,-1 1 0,0-1 0,-1 0 0,1 1 0,-1-1 0,-2-13 0,0 4 0,1-1 0,0 1 0,2-1 0,0 1 0,0-1 0,2 1 0,0 0 0,1 0 0,0 0 0,1 0 0,1 1 0,1-1 0,0 1 0,13-19 0,20-25-87,-17 27-233,-1-1 1,-2 0-1,27-62 1,-36 61-6507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6:23.229"/>
    </inkml:context>
    <inkml:brush xml:id="br0">
      <inkml:brushProperty name="width" value="0.05" units="cm"/>
      <inkml:brushProperty name="height" value="0.05" units="cm"/>
      <inkml:brushProperty name="color" value="#E71224"/>
    </inkml:brush>
  </inkml:definitions>
  <inkml:trace contextRef="#ctx0" brushRef="#br0">104 101 24575,'-1'1'0,"0"-1"0,0 0 0,0 1 0,0 0 0,0-1 0,0 1 0,0 0 0,0-1 0,0 1 0,1 0 0,-1 0 0,0 0 0,0 0 0,1-1 0,-1 1 0,0 0 0,1 1 0,-1-1 0,1 0 0,-1 0 0,1 0 0,0 0 0,-1 0 0,1 0 0,0 0 0,0 1 0,0 0 0,-5 40 0,4-36 0,-1 85 0,2-68 0,0 1 0,-1-1 0,-1 0 0,-1 0 0,-1 0 0,-1-1 0,-11 30 0,4-23 0,1 1 0,-13 62 0,28-107 0,1 0 0,1 0 0,0 0 0,13-23 0,46-71 0,-38 65 0,141-271 0,-162 303 0,-4 7 0,0-1 0,0 1 0,1 0 0,0 0 0,0 0 0,1 0 0,5-6 0,-8 10 0,0 1 0,-1 0 0,1-1 0,-1 1 0,1 0 0,0-1 0,-1 1 0,1 0 0,0 0 0,-1-1 0,1 1 0,0 0 0,0 0 0,-1 0 0,1 0 0,0 0 0,0 0 0,-1 0 0,1 0 0,0 0 0,-1 0 0,1 1 0,0-1 0,1 1 0,0 0 0,0 1 0,0-1 0,0 1 0,0 0 0,0 0 0,0 0 0,0 0 0,-1 0 0,1 0 0,1 4 0,180 317 0,-172-302 0,38 63-47,-28-52-216,-2 2-1,0 0 0,-3 1 1,15 45-1,-28-61-6562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6:24.971"/>
    </inkml:context>
    <inkml:brush xml:id="br0">
      <inkml:brushProperty name="width" value="0.05" units="cm"/>
      <inkml:brushProperty name="height" value="0.05" units="cm"/>
      <inkml:brushProperty name="color" value="#E71224"/>
    </inkml:brush>
  </inkml:definitions>
  <inkml:trace contextRef="#ctx0" brushRef="#br0">0 49 24575,'1'-1'0,"-1"0"0,1-1 0,0 1 0,-1 0 0,1 0 0,0-1 0,0 1 0,0 0 0,0 0 0,0 0 0,0 0 0,0 0 0,0 0 0,0 0 0,0 1 0,0-1 0,1 0 0,-1 1 0,0-1 0,1 0 0,1 1 0,31-12 0,-18 7 0,0 2 0,0 0 0,0 1 0,1 0 0,-1 1 0,0 1 0,1 1 0,30 5 0,-22 0 0,0 1 0,0 1 0,-1 2 0,44 22 0,-53-24 0,-9-6 0,0 1 0,0 0 0,0 0 0,-1 1 0,9 7 0,-13-11 0,0 1 0,-1 0 0,1 0 0,-1-1 0,1 1 0,-1 0 0,0 0 0,1 0 0,-1 0 0,0 0 0,0-1 0,1 1 0,-1 0 0,0 0 0,0 0 0,0 0 0,0 0 0,0 0 0,0 0 0,0 0 0,0 0 0,-1 0 0,1-1 0,0 1 0,0 0 0,-1 0 0,1 0 0,-1 0 0,1-1 0,-1 1 0,1 0 0,-1 0 0,1-1 0,-1 1 0,0 0 0,1-1 0,-1 1 0,0-1 0,0 1 0,1-1 0,-1 1 0,0-1 0,0 1 0,0-1 0,0 0 0,-1 1 0,-4 4 0,0-1 0,0 1 0,1 1 0,0-1 0,0 1 0,0 0 0,0 0 0,1 1 0,0-1 0,1 1 0,-1 0 0,1 0 0,-3 9 0,-1 12 0,0-1 0,-4 36 0,8-41 0,3-18 0,-1-1 0,1 1 0,0-1 0,0 1 0,0-1 0,1 1 0,-1-1 0,1 0 0,0 1 0,0-1 0,0 1 0,0-1 0,1 0 0,-1 0 0,1 0 0,3 5 0,3 1 0,0 0 0,0-1 0,16 13 0,-18-18 0,-1 1 0,0 0 0,0 0 0,-1 0 0,1 1 0,-1 0 0,0 0 0,0 0 0,0 0 0,-1 1 0,0-1 0,0 1 0,0 0 0,-1 0 0,3 8 0,-5-10 0,-1 0 0,0 0 0,1 0 0,-1-1 0,0 1 0,-1 0 0,1-1 0,-1 1 0,0-1 0,1 1 0,-1-1 0,-1 0 0,1 1 0,0-1 0,-1 0 0,0-1 0,0 1 0,-5 4 0,-6 5 0,-1-1 0,-25 15 0,30-22 11,0 0 0,0 0 0,-1-1 0,1 0 0,-1 0 0,0-1-1,0-1 1,0 0 0,0-1 0,-19-1 0,-2-1-506,0-2 0,-42-11 0,55 10-6331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6:26.320"/>
    </inkml:context>
    <inkml:brush xml:id="br0">
      <inkml:brushProperty name="width" value="0.05" units="cm"/>
      <inkml:brushProperty name="height" value="0.05" units="cm"/>
      <inkml:brushProperty name="color" value="#E71224"/>
    </inkml:brush>
  </inkml:definitions>
  <inkml:trace contextRef="#ctx0" brushRef="#br0">28 1 24575,'0'4'0,"0"6"0,0 6 0,0 4 0,-5 4 0,-1 7 0,1 1 0,0 1 0,2 4 0,1-1 0,1-1 0,0-3 0,1-7-8191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6:34.374"/>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2:58.497"/>
    </inkml:context>
    <inkml:brush xml:id="br0">
      <inkml:brushProperty name="width" value="0.05" units="cm"/>
      <inkml:brushProperty name="height" value="0.05" units="cm"/>
      <inkml:brushProperty name="color" value="#E71224"/>
    </inkml:brush>
  </inkml:definitions>
  <inkml:trace contextRef="#ctx0" brushRef="#br0">0 1 24575,'5'0'0,"5"0"0,6 0 0,5 0 0,3 0 0,2 0 0,-4 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9:17:36.7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264 561,'1'8,"1"0,0-1,0 1,1-1,0 0,0 0,6 11,6 13,-9-14,96 270,-96-258,-2-1,0 1,-2 1,-1-1,-5 46,1 2,3 927,-3-943,-18 99,10-93,-2 70,15-51,22 140,-13-151,-4-1,-2 137,-17-136,9-62,0 0,1 1,0-1,1 1,1-1,0 1,1-1,2 15,7 39,-2 0,-4 0,-6 106,0-52,20 261,-9-252,16 56,1 11,-27-149,3 22,-2-70,0 0,0 0,0 0,0 0,0 0,0 0,1 1,-1-1,0 0,0 0,0 0,0 0,0 0,0 0,0 0,0 0,0 0,0 0,1 0,-1 0,0 0,0 0,0 1,0-1,0 0,0 0,0 0,1 0,-1 0,0 0,0 0,0 0,0 0,0 0,0-1,0 1,1 0,-1 0,0 0,0 0,0 0,0 0,0 0,0 0,0 0,0 0,0 0,1 0,-1 0,0 0,0-1,0 1,0 0,0 0,0 0,0 0,0 0,0 0,0 0,0-1,0 1,0 0,0 0,0 0,0 0,0 0,0 0,10-16,6-19,37-105,45-193,-79 241,-3 0,-4-1,-1-127,-12 161,2-1,3 0,23-114,1 58,-5-2,-5 1,-6-2,-2-121,-22-111,0-67,14 377,9-55,1-18,-11-19,-27-225,-52-130,53 351,17 83,-3 0,-2 0,-25-62,-1 8,27 69,-2 0,-24-44,38 82,0 1,0 0,0 0,0 0,0 0,0-1,0 1,0 0,0 0,0 0,0 0,0-1,0 1,-1 0,1 0,0 0,0 0,0 0,0-1,0 1,0 0,0 0,0 0,-1 0,1 0,0 0,0 0,0-1,0 1,-1 0,1 0,0 0,0 0,0 0,0 0,-1 0,1 0,0 0,0 0,0 0,0 0,-1 0,1 0,0 0,0 0,0 0,0 0,-1 0,1 0,0 0,0 1,0-1,0 0,-3 13,4 21,12 35,4-1,41 110,17 69,-55-142,-5 1,3 157,-27 217,0-271,26 319,86 35,48-12,-139-512,-7-28,-1 1,-1 0,0 1,0-1,0 17,-13-206,-1 50,6 26,4-1,4 1,5 0,4 1,30-118,2 82,120-250,-101 253,75-236,-125 320,-2 0,-3-1,-2-1,-2 1,-2-59,-4 73,-1 0,-2 1,-1-1,-2 1,-2 0,0 1,-31-64,33 85,5 14,7 26,77 406,-38 11,-21-120,31 328,146 598,-188-1155,-20-138,1-1,3 0,1 0,2 0,6-66,3 37,2 1,23-86,52-138,-28 107,75-424,-46-9,-51 376,107-391,-136 616,-2 1,-1-1,0 1,-1-1,-2 0,0 0,-1 0,-8-31,-3-56,43 458,-3-62,1 1345,-38-1427,-37 214,22-169,66-795,38 3,38-200,-104 645,-5 0,-4 0,-4-1,-21-166,-1 89,7 49,-33-136,11 130,12 50,-19-124,36 166,-2 0,-2 0,-1 1,-30-60,-17-51,59 147,0-2,0 1,0-1,-1 0,1 0,-1 1,0-1,0 1,-4-6,5 9,0-1,0 0,-1 1,1-1,0 1,0-1,-1 1,1 0,-1 0,1-1,0 1,-1 0,1 0,0 0,-1 1,1-1,-1 0,1 0,0 1,0-1,-1 1,1-1,0 1,-1-1,1 1,0 0,-1 1,-17 4,0 0,-1-1,0-1,1-1,-1-1,0-1,-33-1,6 1,44-1,-106 3,0 5,-131 26,-109 21,148-26,111-17,41-6,0 1,-67 21,116-28,0 0,0 0,1 0,-1 0,0 0,0 1,0-1,1 0,-1 0,0 0,0 1,0-1,0 0,1 0,-1 0,0 1,0-1,0 0,0 0,0 1,0-1,0 0,0 1,0-1,0 0,0 0,0 1,0-1,0 0,0 0,0 1,0-1,0 0,0 1,0-1,0 0,0 0,0 1,-1-1,1 0,0 0,0 0,0 1,0-1,-1 0,1 0,0 0,0 1,0-1,-1 0,1 0,0 0,0 0,-1 0,1 0,0 0,-1 1,1-1,0 0,0 0,-1 0,1 0,0 0,0 0,-1 0,28 9,93 12,144 7,-145-17,107 7,153 19,-369-36,-1 1,0 0,1 1,-1 0,0 0,0 1,0 0,-1 0,0 1,0 1,0-1,0 1,7 8,-15-14,1 0,-1 0,0 0,0 1,1-1,-1 0,0 0,0 0,1 1,-1-1,0 0,0 0,0 0,1 1,-1-1,0 0,0 1,0-1,0 0,0 0,1 1,-1-1,0 0,0 1,0-1,0 0,0 0,0 1,0-1,0 0,0 1,0-1,0 0,-1 1,1-1,0 0,0 0,0 1,0-1,0 0,0 1,-1-1,1 0,0 0,0 0,0 1,-1-1,1 0,0 0,0 0,-1 1,1-1,0 0,0 0,-1 0,0 0,-23 6,16-4,-103 20,0 6,2 4,2 5,-157 77,249-106,-32 15,2 2,0 3,-68 55,112-82,0 0,-1 0,1 0,0 1,0-1,0 0,0 1,0-1,0 1,0-1,0 1,1-1,-1 1,0 0,1-1,0 1,-1 0,1-1,0 1,0 0,0-1,0 1,0 0,0 0,0-1,1 1,-1 0,1-1,-1 1,1 0,0-1,-1 1,1-1,0 1,0-1,0 1,0-1,0 0,1 0,-1 1,0-1,1 0,-1 0,1 0,1 1,11 7,-1-1,1-1,0 0,16 6,-16-8,25 13,82 23,-109-38,0-1,0 0,0 0,1-1,-1-1,0 0,1-1,-1 0,0 0,0-2,22-6,-21 4,1 1,0 0,0 2,0-1,0 1,0 1,26 1,-2 4,57 13,-57-9,0-2,39 1,-39-8,-1-2,55-11,-3 1,-36 6,74-7,-112 14,1 0,-1 0,0 1,1 1,26 7,-41-9,0 1,0-1,0 0,0 0,0 1,0-1,-1 1,1-1,0 1,0-1,-1 1,1-1,0 1,-1 0,1-1,0 1,-1 0,1-1,-1 1,1 0,-1 0,0 0,1 0,-1-1,0 1,1 0,-1 2,0-1,0 0,-1 0,1 0,-1 1,1-1,-1 0,0 0,0 0,0 0,0 0,-2 3,-6 8,-1-1,-21 20,20-20,-12 9,0 0,-2-2,0 0,-1-2,-42 21,-34 22,38-15,34-21,-2-3,-69 36,2-19,-1-4,-106 20,-121 40,297-81,1 1,0 1,0 1,-46 36,26-12,-64 68,100-94,0 0,1 1,0 0,-9 19,17-27,1 0,-1 0,2 0,-1 0,1 1,0-1,1 1,-1 0,2-1,-1 1,1 0,0 0,2 8,4 21,2-1,1 0,3-1,0 1,2-2,2 0,39 62,-52-92,0 0,0-1,0 0,1 0,-1 0,1 0,0 0,-1-1,1 1,0-1,0 0,1-1,-1 1,7 1,3 0,0-1,1-1,19 0,2-1,144 10,-1 7,-1 8,199 55,-368-78,0 1,0 0,0 0,-1 1,1 0,8 6,-16-9,1 0,-1 1,1-1,-1 1,1-1,-1 1,0 0,0-1,0 1,0 0,0 0,0 0,0 0,-1 0,1 0,-1 0,1 0,-1 0,0 0,0 0,0 0,0 0,0 0,0 1,-1-1,1 0,0 0,-1 0,0 0,-1 3,-13 32,7-18,1 1,0 0,-5 30,11-41,0-1,1 1,0 0,1 0,0 0,0-1,0 1,1 0,1-1,0 1,6 13,10 14,-14-28,1 1,-2 0,1 0,-1 1,0-1,-1 1,0 0,-1 0,2 17,-5-23,1-1,-1 1,-1-1,1 1,0-1,-1 0,0 0,1 1,-1-1,-1 0,1 0,0-1,-1 1,1 0,-1-1,0 0,0 1,0-1,0 0,0-1,-4 3,-69 42,-153 69,109-59,-9 7,-312 159,328-159,-185 139,285-192,8-7,0 1,0 0,1-1,-1 1,1 1,0-1,0 1,0 0,1 0,-4 6,7-11,0 0,0 0,0 1,0-1,0 0,0 0,0 1,0-1,0 0,0 0,0 1,0-1,0 0,0 0,0 1,0-1,0 0,0 0,0 0,1 1,-1-1,0 0,0 0,0 1,0-1,0 0,1 0,-1 0,0 0,0 1,0-1,1 0,-1 0,0 0,0 0,0 0,1 0,-1 0,0 0,0 1,1-1,-1 0,0 0,0 0,1 0,-1 0,16 0,-12 0,802 30,-12 60,-679-75,17 1,131 34,-255-49,-1 1,0 1,1-1,-1 1,7 5,-13-8,-1 0,1 0,-1 1,1-1,-1 0,1 0,-1 1,1-1,-1 0,0 1,1-1,-1 1,1-1,-1 1,0-1,0 0,1 1,-1-1,0 1,0-1,0 1,1-1,-1 1,0 0,0-1,0 1,0-1,0 1,0-1,0 1,0-1,0 1,0-1,-1 1,1-1,0 1,0-1,0 1,-1-1,1 1,0-1,0 1,-1-1,1 1,0-1,-1 0,1 1,-1-1,1 0,0 1,-2 0,-30 15,30-15,-359 113,128-46,-89 46,246-83,2 4,-78 49,133-73,1 2,-30 26,43-35,1 0,0 1,1-1,-1 1,1-1,-1 1,2 0,-1 1,0-1,1 0,0 1,0-1,1 1,-2 11,3-15,0 0,1 1,-1-1,1 0,0 0,-1 1,1-1,0 0,0 0,1 0,-1 0,0 0,1 0,-1-1,1 1,-1 0,4 2,39 28,-28-21,38 26,2-3,2-3,1-2,1-2,2-3,0-3,1-3,1-2,74 8,-94-20,51 10,-89-13,-1 0,0 0,1 1,-1 0,0 0,0 1,0-1,-1 1,1 0,-1 0,1 1,-1-1,5 6,-9-8,1-1,-1 1,0-1,1 1,-1 0,0-1,0 1,1-1,-1 1,0 0,0-1,0 1,0 0,0-1,0 1,0 0,0-1,0 1,0-1,0 1,0 0,0-1,-1 1,1 0,0-1,0 1,-1-1,1 1,0-1,-1 1,1 0,-1-1,1 0,-1 1,0 0,-24 15,22-15,-245 102,83-39,83-29,-133 78,190-97,0 1,1 1,1 1,1 1,1 1,1 1,0 1,-31 49,47-67,1 1,0-1,0 1,1 0,-1-1,1 1,1 0,-1 0,1 1,0-1,0 10,1-13,1 0,0 0,0 0,0 0,0 0,0 0,1 0,-1-1,1 1,0-1,0 1,0-1,0 1,0-1,0 0,0 0,1 0,-1-1,1 1,0 0,0-1,-1 0,1 1,4 0,212 71,-97-36,22 9,296 54,-425-99,-10-1,-1 0,0 1,0-1,1 1,-1 0,0 0,0 0,0 1,0-1,0 1,0 0,6 5,-10-6,0-1,0 1,0 0,0 0,0 0,0 0,-1 0,1 0,0 0,-1 0,1 0,0 0,-1 0,1 0,-1-1,1 1,-1 0,0 0,1-1,-1 1,0 0,0-1,1 1,-1-1,0 1,0-1,-1 1,-28 18,-32 6,-105 27,94-31,-78 24,-298 46,417-89,16-4,16 2,0 0,0 0,0 0,0 0,0 0,-1 0,1 0,0 0,0 0,0 0,0 0,0 0,-1 0,1-1,0 1,0 0,0 0,0 0,0 0,0 0,-1 0,1 0,0 0,0 0,0-1,0 1,0 0,0 0,0 0,0 0,0 0,0 0,0-1,0 1,-1 0,1 0,0 0,0 0,0 0,0-1,0 1,0 0,0 0,0 0,1 0,-1-1,0 1,0 0,0 0,0 0,0 0,0 0,2-2,0 1,0-1,0 1,0 0,0 0,0 0,0 0,1 0,-1 0,0 1,1-1,-1 1,0-1,4 1,45-2,-30 2,3-1,139-7,190 17,-338-8,3 0,0 1,0 1,18 6,-36-9,0 0,0 0,0 0,0 0,0 0,1 0,-1 0,0 0,0 1,0-1,0 0,0 0,0 0,0 0,1 0,-1 1,0-1,0 0,0 0,0 0,0 0,0 1,0-1,0 0,0 0,0 0,0 0,0 1,0-1,0 0,0 0,0 0,0 0,0 1,0-1,0 0,0 0,-1 0,1 0,0 0,0 1,0-1,0 0,0 0,0 0,0 0,0 0,-1 0,1 1,0-1,0 0,-13 12,-19 6,23-17,0 0,0 0,-1-1,1 0,0-1,-1 0,1-1,0 0,0 0,0 0,-13-7,0 2,-466-165,467 162,0 0,0-1,1-1,1-1,0-1,0-1,2 0,-24-26,1-9,-61-96,101 145,-54-79,-54-92,97 146,1-1,0 1,3-2,0 1,-3-31,-14-51,10 64,1-1,3-1,2 0,-4-63,12 108,0 0,0 0,0-1,0 1,0 0,0 0,1 0,-1 0,1-1,-1 1,1 0,0 0,0 0,0 0,0 0,0 0,0 1,1-1,-1 0,0 1,1-1,0 1,-1-1,1 1,0-1,0 1,-1 0,1 0,0 0,0 0,0 0,1 1,-1-1,0 1,0-1,0 1,0 0,1 0,-1 0,4 0,10 2,0 0,0 1,0 1,26 10,-16-5,548 188,-339-112,-213-78,-1 1,0 1,37 23,-50-26,1 0,-1 1,-1 0,1 1,-1-1,-1 2,1-1,-1 1,-1-1,7 15,47 107,-31-63,2-2,42 64,-71-127,0 0,1 1,-1-1,1 0,-1 0,1 0,0-1,0 1,-1 0,1-1,0 1,1-1,3 3,-4-4,0 0,1 0,-1 0,0-1,1 1,-1 0,0-1,0 0,0 1,0-1,0 0,0 0,0 0,0-1,0 1,3-3,55-36,-2-3,-1-3,-3-2,-2-2,-2-3,-3-2,-2-1,-2-3,-3-1,-3-2,-2-2,33-86,-67 149,5-16,0 1,-1-1,4-27,-9 43,0 0,0-1,0 1,0 0,-1-1,1 1,0 0,-1 0,1-1,-1 1,0 0,1 0,-1 0,0 0,0 0,0 0,0 0,1 0,-1 0,-1 0,1 0,0 0,0 1,0-1,0 1,0-1,-2 0,-45-14,25 8,-287-109,161 57,-242-64,601 175,308 23,-384-65,255-13,-372 1,64-8,-77 10,0-1,0 0,-1 0,1 0,0-1,-1 1,1-1,-1 0,0 0,0 0,0 0,0 0,0-1,0 1,4-6,-6 6,-1 1,1-1,-1 0,1 1,-1-1,0 0,0 0,0 0,0 1,0-1,0 0,0 0,0 1,-1-1,1 0,-1 1,0-1,1 0,-1 1,0-1,0 0,0 1,0 0,0-1,0 1,0-1,0 1,-1 0,1 0,-3-2,-52-36,5 11,-2 2,0 3,-2 2,-73-18,-244-31,238 55,-1 5,-191 12,252 3,0 3,1 4,1 2,0 4,-137 54,193-66,0 0,1 2,1 0,-1 0,1 1,1 1,-1 0,2 1,-1 1,-18 22,28-29,1 0,0 0,0-1,1 1,-1 0,1 1,0-1,0 0,1 0,0 0,0 0,0 1,0-1,2 6,-2-9,0 0,0 0,1 0,-1 0,1 0,0 0,-1 0,1 0,0 0,0-1,0 1,0 0,1 0,-1-1,0 1,1-1,-1 1,1-1,-1 1,1-1,0 0,-1 0,1 0,0 0,0 0,0 0,0-1,0 1,0-1,0 1,0-1,0 0,0 0,0 0,4 0,-5 0,0-1,0 1,0 0,1-1,-1 0,0 1,0-1,0 0,0 1,0-1,0 0,0 0,0 0,-1 0,1 0,0 0,0 0,-1 0,1 0,-1-1,1 1,-1 0,1 0,-1 0,0-1,0 1,1 0,-1 0,0-1,0 1,-1-2,-2-46,2 42,-13-54,10 49,0-1,1 0,1 1,-2-27,4 38,1-1,-1 1,0-1,1 0,-1 1,1-1,-1 1,1-1,0 1,-1-1,1 1,0 0,0-1,0 1,0 0,1 0,-1 0,0-1,0 1,1 1,-1-1,0 0,1 0,-1 0,1 1,-1-1,1 1,2-1,52-6,-54 7,209-1,68-4,-149-2,0-6,228-53,-327 58,46-21,-67 25,0-1,0-1,0 0,-1 0,0-1,0 0,10-11,-16 15,-1 0,1 0,-1 0,0-1,0 1,0-1,0 1,-1-1,1 1,-1-1,0 0,0 0,0 0,-1 0,1 0,-1 0,0 0,0 0,0 1,-1-1,0 0,1 0,-1 0,0 0,-1 0,1 1,-1-1,0 1,0-1,0 1,0-1,-5-4,-3-5,-1 1,-1 1,0 0,-1 0,0 1,-25-14,-1 2,-2 2,-1 1,0 3,-1 1,-1 2,0 2,0 2,-1 2,-85-3,123 10,-1 0,1 1,0-1,0 1,0 0,0 1,0 0,0 0,0 1,1-1,-1 1,1 1,0-1,-10 9,14-24,6-12,-3 20,5-39,-1-57,-4 61,2-1,8-42,5 32,-12 42,-1 0,0 0,0 0,-1 0,0-1,0 1,-1-1,0 1,-1-1,0-13,-2 19,1 0,0 0,-1 1,0-1,0 1,0-1,0 1,0 0,0 0,0 0,-1 0,1 0,-1 0,0 1,1-1,-1 1,0 0,0 0,0 0,0 0,-4-1,-31-9,0 2,-1 2,-63-5,-123-2,-334 20,-224 72,714-69,47-9,41-11,214-75,94-40,-295 113,281-135,-274 126,-1-1,0-2,-2-2,-1-1,49-51,-77 71,0 0,-1-1,1 1,-2-1,1-1,-1 1,-1-1,0 0,0 0,2-11,-5 16,0-1,-1 1,1 0,-1-1,0 1,-1 0,1-1,-1 1,0 0,0 0,-1 0,1 0,-1 0,0 0,-1 0,1 0,-1 1,0-1,0 1,-6-6,-6-3,-5-10,20 22,-1 0,1 0,0-1,0 1,0 0,0 0,0-1,0 1,0 0,0 0,0-1,1 1,-1 0,0 0,1 0,-1-1,1 1,-1 0,1 0,0 0,-1 0,1 0,0 0,1-1,35-39,48-42,39-43,-98 91,-1-2,33-66,7-12,-56 104,0 1,1 0,0 1,1 0,-1 1,2 0,-1 1,1 0,21-9,37-24,-51 27,-1 0,0-1,-1-1,0-1,-1-1,-1 0,-1 0,16-26,-29 40,1 1,-1-1,0 1,0-1,0 0,0 0,0 1,-1-1,1 0,-1 0,0 0,0 0,0 0,0 1,-1-1,0-4,0 5,0 0,1 0,-1 1,-1-1,1 0,0 1,0-1,-1 1,1 0,0-1,-1 1,1 0,-1 0,0 0,1 0,-1 0,0 0,-3-1,-1 1,-1-1,1 1,-1 0,0 1,1 0,-1 0,0 0,1 1,-1-1,0 2,1-1,-10 4,4 0,1 1,0 0,0 1,1 0,0 0,-14 14,6-6,29-25,-1 0,0-1,-1-1,0 1,11-20,35-72,-49 92,78-189,-57 127,45-83,-60 133,2 1,0 1,1 0,2 1,0 1,0 0,36-27,42-20,-95 66,1-1,0 1,-1 0,1 0,-1-1,1 1,-1 0,1-1,-1 1,1-1,-1 1,1-1,-1 1,1-1,-1 1,0-1,1 1,-1-1,0 1,0-1,1 0,-1 1,0-1,0 0,0 1,0-1,0 1,0-1,0 0,0 1,0-1,0 0,0 0,-1 0,-1-1,1 2,0-1,0 0,-1 0,1 0,-1 0,1 1,-1-1,1 1,-1-1,1 1,-3-1,-71-5,59 6,-24-3,-5 1,0-1,0-3,-53-14,93 19,0-1,0 0,0-1,0 1,0-1,1 0,-1 0,1 0,0 0,0-1,0 0,0 0,1 0,-1 0,1-1,0 1,1-1,-1 0,1 1,0-1,0-1,0 1,1 0,-1 0,1 0,0-8,0-12,0 0,2 0,0 0,8-36,-3 24,6-23,-8 46,-1 0,0-1,-1 1,0-18,-2 31,1 0,-1 0,0 0,0 0,0 0,0 0,0 0,0 0,0 0,0 0,-1 0,1-1,0 1,-1 0,1 0,-1 0,1 0,-1 1,1-1,-1 0,1 0,-1 0,0 0,0 1,1-1,-1 0,0 0,0 1,0-1,0 1,0-1,0 1,0-1,0 1,0 0,0-1,0 1,0 0,-1 0,-4 1,0 0,1 1,0-1,-1 1,1 0,-9 6,10-6,0 1,-1-1,1 0,-1 0,1-1,-1 1,0-1,-7 1,5-3,0-1,0 0,1 0,-1 0,1-1,0 0,0 0,0 0,0-1,-7-6,-21-11,30 20,0 0,-1 0,1 0,0 1,-1 0,1 0,-1 0,1 1,0-1,0 1,-1 0,-5 2,-14 2,-71 7,1 5,1 4,1 4,-137 57,213-75,1 0,0 1,0 1,1 1,0 0,1 0,0 1,-14 17,11-8,1 0,1 2,1-1,-20 44,5-2,-28 94,46-120,2 0,1 1,2 0,0 46,4-38,1 1,3 0,2-1,2 1,16 55,-18-91,-1-1,1-1,1 1,0-1,0 0,1 0,0 0,0-1,1-1,15 13,10 4,52 31,-66-44,4 3,1-2,1 0,0-2,0 0,1-2,48 9,-62-15,0-1,0 1,0-2,0 0,0 0,0-1,0 0,-1-1,1-1,0 0,-1-1,1 0,-1 0,0-1,0-1,-1 1,14-12,-22 16,0-1,-1 1,1-1,-1 0,1 1,-1-1,0 0,0 0,0 0,0 0,0 0,0 0,-1-1,1 1,-1 0,1 0,-1-1,0 1,0 0,0-4,0 5,0 0,-1 0,1 0,0-1,-1 1,1 0,-1 0,1 0,-1 0,1 0,-1 0,0 0,0 0,1 1,-1-1,0 0,0 0,0 0,0 1,0-1,0 1,0-1,0 1,0-1,0 1,-1-1,1 1,0 0,0 0,0 0,0 0,-1 0,1 0,0 0,0 0,0 0,0 0,-2 1,2-1,0 1,0-1,0 0,0 0,0 0,0 1,0-1,0 0,0 0,0 0,0-1,1 1,-1 0,0 0,0 0,0-1,0 1,0 0,0-1,0 1,1-1,-1 1,0-1,0 1,1-1,-1 0,0 1,1-1,-1 0,0 0,1 0,-1 1,1-1,-1 0,1 0,-1-1,0-2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9:17:49.5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263 1,'39'2,"0"2,43 9,26 4,53-6,-85-8,-2 4,1 3,79 20,-22 4,-46-13,87 33,335 116,-415-142,-88-26,1-1,-1 1,0 0,0 0,0 0,-1 1,1 0,-1 0,1 0,-1 0,0 1,7 7,-9-7,0 0,0 0,0 0,-1 0,0 0,0 0,0 0,0 0,0 1,-1-1,0 0,0 0,0 1,-1-1,-1 8,-4 29,-1-1,-23 69,29-106,-1 1,1 0,-1-1,0 1,0-1,0 1,-1-1,1 0,-1 0,0 0,0-1,0 1,0-1,0 1,0-1,-5 2,-2 0,0 0,0-2,0 1,0-1,-17 1,-361 28,-38 3,11 32,326-47,1 5,-134 54,194-66,0 1,-46 31,67-39,0 1,0-1,1 1,0 1,0-1,-6 9,10-11,0-1,0 0,0 1,1-1,0 0,-1 1,1 0,0-1,1 1,-1 0,1-1,0 1,-1 0,2 7,0-8,0-1,0 1,0-1,0 0,0 1,0-1,1 0,-1 0,1 0,-1 0,1 0,0 0,0 0,0-1,0 1,0-1,1 1,3 1,54 22,-40-18,83 27,2-3,180 27,220-4,-164-35,344-24,-634 1,-29 2,-1 0,1 2,-1 0,24 4,-39-2,-1-1,1 1,-1 0,0 1,0-1,0 1,0 0,0 0,-1 0,1 1,-1 0,6 6,42 59,-28-34,25 22,-33-41,-1 2,-1-1,19 32,-33-49,0 1,1 0,-1 0,0 0,1-1,-1 1,0 0,0 0,0 0,0 0,1 0,-1 0,-1-1,1 1,0 0,0 0,0 0,0 0,-1 0,1 0,0-1,-1 1,1 0,0 0,-1-1,1 1,-1 0,1 0,-1-1,0 1,1-1,-1 1,0 0,1-1,-1 1,0-1,0 0,0 1,1-1,-2 1,-46 13,31-10,-157 40,-434 121,445-113,-256 120,220-64,176-93,1 1,0 0,1 2,1 0,-35 42,42-38,15-11,1-10,0 0,0 0,0-1,0 1,0-1,0 0,0 0,0 0,0 0,4 0,2-1,96-2,0-4,140-29,-241 35,0 0,0 0,0 1,0-1,0 1,0 0,0 0,0 1,0-1,0 1,0 0,0 0,0 0,0 0,0 1,5 2,-3 1,-1-1,0 1,0 0,0 0,-1 0,0 1,0 0,6 10,-1-1,4 6,-1 1,18 45,-28-63,-1 0,1 0,-1 0,0 0,0 1,0-1,-1 0,1 1,-1-1,0 0,-1 1,1-1,-1 0,1 0,-1 1,-1-1,1 0,0 0,-1 0,0 0,0 0,0-1,0 1,-4 4,-4 0,1 0,-1-1,-1 0,1-1,-1 0,0-1,-17 6,-90 23,70-22,-129 31,-57 14,183-41,0 2,-65 31,108-45,1 0,-1 1,1-1,0 1,0 1,0-1,1 1,0 0,0 1,-6 8,10-11,0 0,0 0,0 0,1 0,-1 0,1 1,0-1,0 0,1 1,-1-1,1 1,0-1,0 1,1-1,-1 0,1 1,0-1,0 0,1 1,2 6,1 0,0-1,0 1,1-1,0 0,1 0,1 0,-1-1,1 0,15 12,-16-16,0 0,0 0,0-1,1 0,0 0,-1-1,2 0,-1 0,0-1,0 0,1 0,-1-1,1 0,10-1,76 0,-1 3,0 5,0 4,-1 4,133 40,-197-46,-1 0,38 21,-56-26,0 1,-1 0,0 0,-1 1,1 1,-1-1,0 1,-1 0,10 14,-16-20,1 0,-1 0,0 0,0 0,1 0,-1 1,0-1,-1 0,1 1,0-1,-1 0,1 1,-1-1,0 1,0-1,0 0,0 1,0-1,-1 1,1-1,-1 0,1 1,-1-1,0 0,0 1,0-1,0 0,0 0,0 0,-1 0,1 0,-1 0,0 0,1-1,-1 1,-3 2,-5 2,0 0,0-1,0 0,-1-1,0 0,0-1,-11 3,-406 67,148-30,-131 53,362-80,1 1,1 3,0 2,2 2,1 2,-49 36,81-52,0-1,0 2,1 0,0 0,1 1,1 0,0 0,-11 20,19-30,-1 0,1 1,0-1,0 0,0 0,0 1,0-1,1 0,-1 1,1-1,0 1,-1-1,1 0,0 1,0-1,1 1,-1-1,0 1,1-1,0 0,-1 1,1-1,0 0,0 0,0 1,1-1,-1 0,0 0,1 0,-1 0,1-1,0 1,0 0,-1-1,1 1,0-1,1 1,-1-1,3 1,20 10,0-2,0 0,1-2,0-1,0-1,43 4,-27-4,220 34,1755 199,-1730-208,-216-24,-36-5,0 2,1 2,41 12,-76-18,0 0,0 0,0 0,0 0,0 0,0 1,0-1,0 0,-1 1,1-1,0 1,0-1,0 1,0-1,0 1,-1-1,1 1,0 0,0 0,-1-1,1 1,-1 0,1 0,-1 0,1 0,-1 0,1-1,0 3,-2-2,0 1,0-1,0 0,0 1,0-1,-1 0,1 0,0 0,0 0,-1 0,1 0,-1-1,1 1,0 0,-4 0,-206 74,26-11,134-43,1 1,1 3,1 1,1 3,1 2,-45 40,87-67,-1 0,1-1,-1 0,0 0,0 0,0-1,0 1,-1-1,1 0,0-1,-1 0,-7 2,-5-2,0 0,-28-3,11 1,-74-2,-72-2,-190 19,360-13,-17 2,1 0,-30 10,53-12,-1 0,0 0,1 1,-1 0,1 0,-1 0,1 0,0 1,0-1,0 1,0 0,0 1,1-1,-1 0,1 1,0 0,0 0,-4 8,7-11,-1 1,1-1,0 0,-1 1,1-1,0 0,0 1,0-1,0 0,0 1,1-1,-1 0,0 1,0-1,1 0,-1 0,1 1,0-1,-1 0,1 0,0 0,-1 0,1 0,0 0,0 0,0 0,0 0,0 0,0 0,0 0,0-1,2 2,43 17,-41-18,131 28,-90-21,49 15,-93-22,0-1,0 1,0 0,0 0,0 0,0 0,0 0,0 0,0 1,0-1,-1 0,1 1,1 1,-2-2,-1 0,1 0,-1 0,0 0,1 0,-1 0,0 0,0 0,0 0,1 0,-1 0,0 0,0 0,0 0,-1 0,1-1,0 1,0 0,0 0,-1 0,0 1,-2 5,-1-1,-1 0,1 0,-1 0,0-1,-9 8,10-9,-78 82,-102 137,-48 112,220-318,3-6,2 1,0-1,0 1,-9 24,15-34,0 1,0-1,1 0,-1 1,1-1,0 1,-1-1,1 1,0-1,0 1,1-1,-1 1,1-1,-1 1,1-1,0 0,-1 1,1-1,1 0,-1 0,0 1,0-1,1 0,-1 0,1-1,0 1,0 0,-1 0,1-1,0 1,0-1,5 3,16 5,1-1,0 0,1-2,-1-1,1-1,37 1,222 3,-141-8,-115 3,-23 3,-19 4,-18 2,0-2,0-1,-65 10,65-13,-309 45,-134 28,461-76,-77 22,87-24,-1 1,0 0,1 0,0 0,0 1,-1 0,1-1,1 1,-1 1,0-1,1 1,0-1,-1 1,-3 6,6-7,1-1,-1 0,0 0,1 1,-1-1,1 0,0 1,0-1,0 1,0-1,0 0,1 1,-1-1,1 0,-1 0,1 1,0-1,0 0,0 0,0 0,0 0,1 0,-1 0,3 3,3 3,1 0,0 0,0 0,10 6,18 11,0-2,2-1,52 21,126 40,-152-63,1-3,77 10,130 2,-200-22,1183 50,-1221-57,-70-1,-152 5,1 9,0 7,1 9,2 8,-330 111,463-130,2 3,0 2,-62 39,104-57,0 0,0 0,0 1,1 0,0 1,0-1,0 1,1 0,-4 8,8-13,0-1,0 1,0 0,1 0,-1 0,1 0,-1-1,1 1,0 0,0 0,0 0,0 0,0 0,0 0,1 0,-1 0,0 0,1-1,0 1,-1 0,1 0,0-1,0 1,0 0,0-1,0 1,0-1,0 1,1-1,-1 1,1-1,-1 0,1 0,-1 0,1 0,0 0,-1 0,1 0,0-1,0 1,0 0,2 0,1 1,1 0,-1-1,0 1,1-1,-1 0,0-1,1 1,-1-1,1 0,-1 0,1-1,-1 0,1 0,-1 0,1 0,-1-1,0 0,0 0,0 0,0-1,0 0,6-4,-9 5,1 0,-1 1,1-1,0 1,-1 0,1 0,0 0,0 0,-1 1,1-1,0 1,0-1,0 1,0 0,0 0,0 0,4 1,51 17,-32-9,34 10,0-3,1-3,95 8,-120-19,0-1,0-2,0-1,-1-2,1-2,-1-1,54-18,-81 22,27-8,-34 11,-1 0,1 0,-1 0,1 0,0 0,-1 0,1 0,-1 1,1-1,-1 0,1 0,-1 0,1 0,-1 1,1-1,-1 0,1 1,-1-1,1 0,-1 1,1-1,-1 0,0 1,1-1,-1 1,0-1,1 1,-1-1,0 1,0-1,1 1,-1-1,0 1,0-1,0 1,0 0,0-1,0 1,0-1,0 1,0-1,0 1,0 0,0-1,0 1,0-1,0 1,-1-1,1 1,0-1,-1 1,0 1,1 0,-1 0,0 0,0 0,-1 0,1-1,0 1,0 0,-1-1,1 0,-1 1,0-1,1 0,-1 1,0-1,0 0,1 0,-1 0,0-1,0 1,0 0,0-1,0 1,0-1,0 0,-1 0,1 0,0 0,-3 0,-12-1,0 0,-30-7,22 4,-725-64,595 79,105-6,-88-1,124-4,0-1,1-1,-1-1,1 0,0 0,0-2,0 1,0-2,1 0,-1 0,-10-9,21 14,0 0,1-1,-1 0,1 1,0-1,-1 0,1 0,0 1,0-1,0 0,0 0,0 0,1-1,-1 1,0 0,1 0,0 0,0 0,-1 0,1-1,0 1,1 0,-1 0,0 0,1-1,-1 1,1 0,0 0,-1 0,1 0,0 0,2-2,4-10,1 1,0-1,17-18,-12 14,120-148,-2 3,-125 155,-1 1,1 0,-1-1,0 0,-1 0,6-16,-9 22,0 0,-1-1,0 1,1 0,-1-1,0 1,0 0,-1-1,1 1,0 0,-1-1,1 1,-1 0,0-1,0 1,0 0,0 0,0 0,0 0,0 0,-1 0,1 0,-1 1,0-1,1 0,-1 1,-4-3,-9-7,-1 0,-1 2,0 0,0 1,-21-6,-95-25,98 30,-147-29,-28-8,202 43,0 0,1-1,0 1,-1-2,1 1,1-1,-1 0,1 0,-1-1,2 0,-1 0,1 0,0-1,0 1,0-2,1 1,0 0,1-1,0 1,0-1,0 0,1 0,-2-14,1 1,0 0,1 0,2 0,0 0,1 0,1 0,1 0,8-28,0 17,1 1,2 0,1 1,1 1,1 0,2 1,1 1,1 1,29-28,35-27,115-86,-184 154,104-79,65-52,-144 109,-3-1,44-52,-78 83,0 0,0 0,0-1,-1 1,0-1,0 0,0 0,-1 0,0 0,0 0,-1-1,1 1,0-11,-3 13,1-1,-1 1,1 0,-1 0,0 0,-1 0,1-1,-1 2,0-1,0 0,0 0,0 1,-1-1,1 1,-1-1,0 1,0 0,0 0,-1 0,-4-2,-10-7,-2 2,0 0,0 1,0 1,-1 1,-1 1,1 1,-22-3,18 4,0-2,1 0,0-1,0-2,-34-17,54 24,1 0,-1 0,1-1,0 1,0-1,0 0,0 1,0-1,0-1,1 1,-1 0,1-1,0 1,0-1,-2-6,4 7,-1 0,1-1,0 1,-1-1,2 1,-1-1,0 1,1-1,-1 1,1-1,0 1,0 0,1 0,-1-1,0 1,1 0,0 0,0 0,2-2,55-75,40-61,-86 120,-2 0,0-2,-1 1,-2-1,7-26,-9 21,-1-1,-1 1,-2-1,-1 0,-5-51,3 64,-2 0,0-1,0 1,-2 0,0 1,-1-1,0 1,-1 0,-1 1,0 0,-16-21,21 32,-1 0,1-1,-1 1,0 1,0-1,0 0,0 1,-1 0,1 0,0 0,-1 1,1 0,-1-1,0 1,0 1,1-1,-1 1,0 0,-8 1,-8 1,1 1,0 2,-28 9,14-4,-34 8,-47 14,-199 29,280-63,33 2,1 0,-1 0,1 0,-1-1,1 1,-1 0,1 0,0-1,-1 1,1 0,-1 0,1-1,0 1,-1-1,1 1,0 0,-1-1,1 1,0-1,0 1,-1 0,1-1,0 1,0-1,0 1,0-1,0 1,0-1,-1 1,1-1,1 0,0-4,1 0,1 1,-1-1,1 1,-1 0,1 0,1 0,-1 0,7-6,221-204,-151 145,126-139,-182 179,-1-1,-2-1,0-1,-3-1,-1-1,21-56,-33 75,-1 0,-1-1,0 0,-1 0,-1 1,0-1,-3-30,0 35,0 0,-1 0,0 0,0 1,-1-1,-1 1,0 0,0 0,-1 1,0-1,0 1,-11-11,2 6,-1 1,0 0,-1 1,0 1,-22-11,-40-27,53 29,0-1,2-1,1-1,-26-33,41 47,1-1,1 0,0 0,0-1,1 0,0 0,1 0,0 0,1-1,0 1,1-1,0 0,1 0,1 0,0-14,5-8,2 1,1 0,18-44,-14 44,-2 0,-1-1,7-47,-14 39,-1 0,-2 0,-2 0,-14-71,-56-165,14 64,45 127,11 63,-1-1,-1 1,-17-46,17 67,-3 13,-4 19,11-26,-104 238,57-139,-65 204,94-228,4 1,3 1,4 0,3 0,7 91,8-38,6 0,44 168,-21-151,32 161,-66-275,-1 0,-2 0,-1 0,-2 0,-1 0,-13 59,1-30,2 1,3-1,3 2,6 123,22 15,63 266,-19-133,-55-250,-4 0,-5 95,-1-58,1-81,2 0,2 0,20 75,54 120,-12-42,-64-181,-1 1,-1 0,0 0,-1 0,-2 18,1-14,1 0,4 32,11 19,-8-38,7 68,-14-88,-1-1,0 1,-2 0,1-1,-2 1,0-1,0 1,-9 19,-3 4,1 0,2 1,1 0,2 1,2 0,2 1,1-1,2 1,2 0,6 58,-5-93,-1 0,1 1,0-1,0 1,1-1,-1 0,1 0,0 0,1 0,-1 0,1 0,0 0,0-1,1 0,-1 0,1 1,0-2,0 1,0 0,1-1,-1 0,1 0,-1 0,1-1,0 0,0 0,1 0,-1 0,0-1,1 0,7 1,20 2,0-1,0-2,0-1,0-2,0-1,54-13,191-66,-185 46,-2-3,-1-4,111-73,-196 113,0 0,0 0,0 1,0 0,1 0,-1 1,1-1,0 1,-1 0,1 1,0-1,-1 1,10 1,2 1,0 2,0 0,18 7,-26-7,0-1,1 0,-1 0,1-1,0 0,0 0,0-1,0-1,0 0,0 0,0-1,0 0,12-3,-16 2,-1 0,1 0,0-1,-1 0,0 0,0 0,1 0,-2-1,1 0,0 0,-1 0,0-1,0 1,0-1,-1 0,1 0,-1-1,4-9,12-9,1 2,-14 5,0-1,-1 0,-1 0,-1-1,0 1,-2-1,0 0,-2-24,1 3,-1-117,-1 91,2 0,3 0,2 0,17-71,-13 107,1-1,2 1,1 1,25-40,80-107,-27 43,-56 78,-3-2,-2-1,-3-1,-3-1,-2-2,-3 0,-2-1,-4-1,-2 0,4-84,-17 127,-4 48,2-9,-5 19,-2 0,-1 0,-2-2,-1 1,-2-2,-1 0,-2-1,-1-2,-2 1,-1-2,-1-2,-1 0,-2-1,-1-2,-36 25,-44 23,-214 108,-134 24,432-195,15-5,0 0,-1-1,-20 5,26-11,9-6,12-11,182-181,343-268,-393 360,-164 120,9-8,24-27,3-6,0 0,-2-1,-1-1,-1-1,-2 0,-1-1,11-46,-18 56,-2-1,-1 1,-1-1,-1 0,-1 0,-2 0,0 1,-1-1,-1 1,-1-1,-17-43,13 44,-2 1,0 1,-1 0,-1 0,-1 2,-1-1,-1 2,0 0,-2 1,0 0,0 2,-2 0,0 1,-30-16,10 11,-1 1,0 3,-1 0,0 3,-1 2,-1 2,-45-4,84 12,0-1,0 0,0-1,1 1,-1-1,0 0,1 0,-1 0,1-1,0 0,0 0,0 0,0 0,1 0,-7-8,-1-3,0-1,2-1,-10-17,-1-3,-110-198,110 192,2 0,1-1,-19-85,34 115,0 1,1-1,0 0,1 0,0 0,1 0,0 1,1-1,1 0,0 1,0-1,9-18,2 6,0 0,2 0,0 2,29-32,-29 33,-2-1,-1 0,-1-1,-1-1,-1 1,-1-2,8-31,3-9,34-90,73-249,-126 401,0 0,1 1,-1-1,1 1,-1-1,1 1,0 0,1 0,-1 0,0 0,1 0,0 1,-1-1,1 1,6-5,2 1,1-1,0 2,15-6,-9 4,461-179,-465 179,-18 6,-25 8,-17 6,0 3,1 1,1 3,-67 39,106-56,0 1,0-1,1 1,-1 0,1 0,0 1,0-1,0 1,1 0,-6 10,8-12,0 1,0 0,0 0,0 0,0 1,1-1,0 0,0 0,0 0,0 0,1 0,0 0,-1 0,2 0,-1 0,2 5,2 6,2 0,-1-1,14 22,-18-32,1-1,0 1,0 0,0-1,0 0,0 0,1 0,0 0,-1 0,1-1,0 1,0-1,0 0,1-1,-1 1,0-1,9 2,270 9,-180-12,31 1,103 3,-222-1,0 0,-1 1,1 0,-1 1,0 1,0 0,0 1,-1 0,16 12,23 11,65 25,45 24,-143-68,0 0,-1 2,-1 0,0 1,29 32,-45-45,1 1,-1-1,0 0,1 1,-1 0,0-1,0 1,0 0,0-1,0 1,0 0,-1 0,1 0,0 0,-1-1,0 1,1 0,-1 0,0 0,0 0,0 0,0 0,-1 0,1 0,0 0,-1 0,1 0,-1 0,0 0,0-1,0 1,0 0,0 0,0-1,0 1,0-1,-1 1,1-1,0 1,-1-1,1 0,-1 0,0 0,-2 1,-9 6,0-2,-1 0,0-1,-26 7,25-7,-51 14,2 4,0 2,1 4,2 2,2 2,-86 64,114-74,2 3,0 0,2 2,0 1,3 1,0 1,2 1,1 1,2 1,1 0,2 2,1 0,-10 38,18-49,3-15,1 0,1 0,-1 0,1 0,1 0,0 1,0-1,2 15,-1-24,1-1,-1 0,0 1,1-1,-1 1,1-1,-1 0,1 0,-1 1,1-1,-1 0,1 0,-1 1,1-1,-1 0,1 0,-1 0,1 0,-1 0,1 0,-1 0,1 0,0 0,-1 0,1 0,-1 0,1 0,-1 0,1-1,-1 1,2 0,27-9,-9 3,28 2,1 2,0 2,0 3,-1 1,53 13,-62-7,-38-10,-1 0,1 0,-1 0,0 0,1 1,-1-1,0 0,1 0,-1 0,0 0,1 1,-1-1,0 0,1 0,-1 0,0 1,0-1,1 0,-1 1,0-1,0 0,1 1,-1-1,0 0,0 1,0-1,0 0,0 1,0-1,1 0,-1 1,0-1,0 1,0-1,0 0,0 1,-13 11,-31 5,39-15,-70 26,-90 45,142-61,1 1,0 1,1 0,0 2,1 1,1 0,1 1,-17 22,31-35,1 0,-1 0,1 0,0 0,1 0,-1 1,1-1,0 1,0 0,1 0,0-1,0 1,0 0,1 0,0 0,0 0,0 0,1 0,2 11,0-9,0 0,1 0,0 0,0-1,1 0,0 0,0 0,1 0,0-1,0 0,0 0,1 0,8 5,6 3,1-1,0-1,1-1,0-1,1-1,0-1,0-1,0-1,30 3,25-2,123-2,-188-6,-15 6,-11 6,-17 10,12-10,-1 1,1 1,1 0,1 2,0-1,0 2,2 0,0 1,0 0,2 1,-13 26,8-2,2 0,2 1,2 0,2 1,1 0,0 53,6-91,0 0,0 0,-1-1,0 1,0 0,0-1,0 1,-1-1,0 0,0 0,-1 0,1 0,-1-1,-5 6,-8 5,0 0,-28 17,22-15,-47 34,2 3,2 3,-71 80,113-110,2 1,1 0,1 2,2 0,1 2,1-1,2 2,1 0,2 1,-13 60,22-70,1 0,0 0,2 0,0 0,2 0,1 0,1-1,0 0,2 0,1 0,1-1,1 0,0 0,2-1,0-1,2 0,0-1,22 23,-22-29,1 0,0-1,1-1,0 0,1-2,19 10,-14-9,-1 2,-1 0,34 27,-52-36,92 75,-81-69,0-1,0 0,0 0,1-2,27 10,-41-15,1-1,-1 0,1 0,0 1,-1-1,1 0,0 0,-1 0,1 0,-1 0,1 1,0-1,-1-1,1 1,0 0,-1 0,1 0,0 0,-1 0,1 0,0-1,-1 1,1 0,1-1,-6-14,-28-26,23 31,-54-83,38 47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9:17:51.6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0 109,'57'-15,"179"-18,250-4,-326 28,-55 2,-14 0,125 6,-174 7,-42-6,0 1,-1-1,1 0,0 0,0 0,0 0,0 0,0 0,-1 0,1 0,0 1,0-1,0 0,0 0,0 0,0 0,0 0,0 1,-1-1,1 0,0 0,0 0,0 0,0 1,0-1,0 0,0 0,0 0,0 0,0 1,0-1,0 0,0 0,0 0,0 0,0 1,0-1,1 0,-1 0,0 0,0 0,0 1,0-1,0 0,0 0,0 0,0 0,1 0,-1 0,0 1,0-1,0 0,0 0,0 0,1 0,-1 0,0 0,0 0,0 0,1 0,-27 11,1-2,-34 9,-21 6,39-9,1 2,1 2,1 1,1 3,-59 44,75-49,0 1,1 1,1 1,1 0,1 2,1 0,0 0,2 2,-21 48,18-22,3 0,1 1,-8 82,20-129,0 0,0 0,0 0,0 0,-1 0,1 0,-1 0,-1 0,1-1,-1 1,1-1,-1 0,-1 0,1 0,-7 7,10-11,0 0,0 0,0 1,-1-1,1 0,0 0,0 1,0-1,0 0,0 1,0-1,0 0,0 1,0-1,0 0,0 0,1 1,-1-1,0 0,0 1,0-1,0 0,0 0,0 1,1-1,-1 0,0 0,0 1,0-1,1 0,-1 0,0 0,0 0,1 1,-1-1,0 0,0 0,1 0,-1 0,0 0,1 0,-1 0,0 0,0 0,1 0,-1 0,0 0,1 0,-1 0,0 0,1 0,-1 0,1 0,2 1,111 36,-66-23,87 38,-130-50,-1 0,0 0,1 1,-1 0,-1 0,1 0,0 0,-1 1,1-1,-1 1,0 0,0 0,-1 0,1 0,-1 1,0-1,0 1,2 4,-3-1,0-1,0 0,-1 0,0 1,0-1,0 0,-1 0,0 0,-1 1,1-1,-4 7,-3 7,-1-1,-1 0,-1 0,-1-1,0-1,-2 0,-15 17,-4-4,-1 0,-2-2,-52 32,64-45,22-14,-1-1,1 1,-1 0,1 0,0 0,0 1,0-1,0 0,-2 4,4-5,-1 0,1 0,0 0,0-1,-1 1,1 0,0 0,0 0,0 0,0 0,0 0,0 0,0 0,0 0,0 0,0 0,1 0,-1 0,0 0,1 1,2 1,-1 0,1 0,0 0,0 0,0 0,1-1,-1 1,1-1,-1 0,1 0,7 3,5 2,0 0,0 2,-1 0,0 0,-1 1,0 1,-1 1,0 0,18 21,2 13,-3 1,-1 1,-2 2,29 76,-55-125,-1-1,0 1,1 0,-1-1,1 1,-1 0,0-1,0 1,1 0,-1-1,0 1,0 0,0 0,0-1,0 1,0 0,0-1,0 1,0 0,0 0,0-1,0 1,-1 0,1-1,0 1,0 0,-1 0,-17-6,12 3,-11-5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9:18:08.727"/>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373 1,'6'1,"1"0,-1 0,0 1,1 0,-1 0,0 0,8 5,15 6,56 8,1-4,99 8,-17-3,-68-9,144 0,96-22,-217 4,-114 6,0 0,-1 0,1 1,-1 0,1 1,-1 0,0 0,0 0,0 1,0 1,12 8,36 17,-32-23,-1-2,1 0,0-2,35 1,-28-2,-1 1,37 8,19 11,-2 1,1-3,0-5,96 6,-96-27,-67 3,1 2,-1 0,26 1,-38 1,1 0,0 1,-1-1,0 1,1 1,-1-1,0 1,0 0,0 0,-1 1,1-1,-1 1,7 7,40 35,-28-26,-1 1,26 30,-48-50,0 0,-1 0,1 0,0 0,0 0,-1 0,1 0,-1 1,1-1,-1 0,1 0,-1 1,0-1,1 0,-1 0,0 1,0-1,0 0,0 1,0-1,0 0,-1 1,1-1,0 0,-1 1,1-1,-1 0,1 0,-1 0,1 0,-1 1,0-1,0 0,0 0,1 0,-1 0,0 0,0-1,0 1,-2 1,-4 3,-1-1,1 0,-1 0,-16 5,22-8,-158 55,69-27,1 5,-155 82,179-73,-95 82,68-49,76-64,0-1,-1-1,-1 0,1-1,-1-1,-1-1,-29 7,-148 19,140-25,-276 31,-381 67,652-90,50-8,19-2,26 1,58 3,0-3,170-11,185-50,-197 13,658-71,-800 118,-129-6,0-2,0-1,-32-8,-6-1,-385-51,-595-9,950 71,67 3,23-2,0 0,0 0,0 0,0 0,0 0,0 0,0 0,0 0,0 0,0 1,0-1,0 0,0 0,0 0,0 0,0 0,0 0,0 0,0 0,0 0,0 0,0 0,0 0,0 1,0-1,0 0,0 0,0 0,0 0,0 0,0 0,0 0,0 0,0 0,0 0,0 0,0 0,0 0,0 0,0 0,0 0,0 1,0-1,0 0,-1 0,1 0,0 0,0 0,37 6,648 15,-421-21,660 41,-812-23,-106-17,0 1,-1-1,1 1,-1 0,1 1,6 3,-11-5,-1-1,0 0,1 1,-1-1,1 1,-1-1,1 1,-1-1,0 0,1 1,-1-1,0 1,0 0,1-1,-1 1,0-1,0 1,0-1,0 1,1 0,-1-1,0 1,0-1,0 1,-1 0,1 1,-1-1,0 1,1-1,-1 0,0 0,0 1,0-1,0 0,0 0,-1 0,1 0,0 0,0 0,-2 1,-24 12,-1-1,0-1,0-1,-43 9,32-8,-501 139,-434 144,906-265,55-23,-1 0,0-1,0 0,-1-1,1-1,-1 0,0-1,-29 1,44-4,0 1,0-1,0 0,1 0,-1 0,0 0,0 0,0 0,0 0,0 1,0-1,0 0,0 0,0 0,0 0,0 0,0 0,0 1,0-1,0 0,0 0,0 0,0 0,0 0,0 0,0 1,0-1,0 0,0 0,0 0,-1 0,1 0,0 0,0 0,0 0,0 1,0-1,0 0,0 0,0 0,0 0,-1 0,27 12,41 12,-4-11,0-2,1-3,0-2,71-4,-81 1,0 3,0 2,-1 3,53 17,12 2,-66-20,-30-6,0 0,37 13,-58-17,-1 1,1-1,-1 0,0 0,1 0,-1 0,1 0,-1 0,0 0,1 1,-1-1,1 0,-1 0,0 1,1-1,-1 0,0 0,1 1,-1-1,0 0,1 1,-1-1,0 0,0 1,0-1,1 1,-1-1,0 0,0 1,0-1,0 1,0-1,0 1,0-1,0 1,0-1,0 0,0 1,0-1,0 1,0-1,0 1,0-1,0 0,0 1,-1-1,1 1,0-1,0 0,-1 1,1-1,0 0,0 1,-1-1,1 0,0 1,-1-1,1 0,-1 0,0 1,-27 15,27-15,-41 19,-143 74,156-77,0 2,1 1,1 1,-27 27,48-43,1 1,0 0,0 0,0 0,1 1,-1-1,-4 14,8-20,1 0,0 1,0-1,0 0,0 1,0-1,0 0,0 0,0 1,0-1,0 0,0 1,0-1,0 0,0 1,0-1,0 0,0 0,0 1,0-1,0 0,0 1,1-1,-1 0,0 0,0 1,0-1,0 0,1 0,-1 1,0-1,0 0,1 0,-1 0,0 0,0 1,1-1,-1 0,0 0,0 0,1 0,-1 0,0 0,1 0,-1 0,0 0,1 0,-1 0,0 0,1 0,-1 0,21-3,-18 3,364-86,1 0,-326 77,514-86,-629 107,-75 20,84-11,-303 81,-832 69,510-87,644-79,29-3,0 0,0 0,-1 2,-25 8,42-12,1 0,-1 0,0 0,0 1,1-1,-1 0,0 0,0 0,1 0,-1 0,0 0,0 0,0 0,1 1,-1-1,0 0,0 0,0 0,1 0,-1 1,0-1,0 0,0 0,0 0,0 1,1-1,-1 0,0 0,0 1,0-1,0 0,0 0,0 1,0-1,0 0,0 0,0 1,0-1,0 0,0 0,0 1,0-1,0 0,0 0,-1 0,1 1,0-1,0 0,0 0,0 1,0-1,0 0,-1 0,1 0,0 0,0 1,0-1,-1 0,1 0,0 0,0 0,0 0,-1 0,1 1,-1-1,24 7,1 0,0-1,-1-2,2 0,-1-2,35 0,-6 1,282 8,-157-7,-128 1,-1 2,0 2,-1 2,75 29,22 4,-96-33,-30-7,0 0,0 2,0 0,26 12,-46-18,1 0,-1 0,1 0,-1 0,1 0,-1 0,1 1,-1-1,1 0,-1 0,1 0,-1 1,1-1,0 0,-1 0,1 1,-1-1,1 0,0 1,-1-1,1 1,0-1,-1 0,1 1,0-1,-1 1,1-1,0 1,0-1,0 1,-1-1,1 1,0-1,0 1,0-1,0 1,0-1,0 1,0-1,0 1,0-1,0 1,1-1,-1 1,0-1,0 1,0-1,0 1,1-1,-1 1,0-1,1 0,-1 1,0-1,1 1,-1-1,0 0,1 1,-1-1,1 0,-1 1,1-1,-1 0,1 0,-1 0,0 1,1-1,-1 0,2 0,-51 14,41-13,-32 8,-290 72,275-64,0 3,1 2,-92 52,129-64,2 1,-1 0,1 2,1 0,-19 21,27-27,1 1,-1-1,1 1,1 0,-1 0,1 0,1 1,0 0,0-1,0 1,1 0,1 1,-2 10,3-18,0 1,0 0,1 0,-1 0,1-1,-1 1,1 0,0-1,0 1,0-1,0 1,1-1,-1 1,1-1,-1 0,1 0,0 0,0 0,0 0,3 3,4 1,-1-1,0-1,1 1,18 5,56 17,148 28,97-4,-301-47,404 47,-231-29,-192-22,0 1,-1 0,1 1,0-1,0 2,10 3,-18-6,1 1,-1-1,1 0,-1 0,0 1,1-1,-1 0,0 1,1-1,-1 0,0 1,0-1,1 1,-1-1,0 0,0 1,0-1,0 1,1-1,-1 1,0-1,0 0,0 1,0-1,0 1,0-1,0 1,0-1,0 1,0-1,-1 0,1 1,0-1,0 1,0-1,0 1,-1-1,-1 3,0 0,-1-1,1 1,-1-1,1 1,-1-1,0 0,-5 2,-126 75,51-32,2 3,-96 79,166-120,0 1,1 1,0 0,1 0,0 1,1 0,0 0,0 1,2 0,-6 15,9-21,1 1,0-1,1 1,0 0,0-1,1 1,-1 0,2 0,-1-1,1 1,0 0,1-1,0 1,0-1,1 1,-1-1,2 0,-1 0,1 0,7 10,-2-6,1 0,0-1,0 0,1 0,0-1,1 0,0-1,0-1,1 0,0 0,0-1,1-1,0 0,-1-1,2 0,-1-2,0 1,0-2,28 0,0-2,0-2,0-1,-1-3,1-1,61-22,-92 27,0 0,0 0,0 1,1 0,-1 1,1 1,-1 0,1 0,16 4,-2 2,0 1,-1 1,26 13,101 41,3-8,184 41,-284-82,-82-14,-47-1,-31 4,1 5,1 4,0 5,0 5,2 3,1 6,-137 59,203-76,0 0,-1-2,0-2,-1-1,0-2,0-2,-41 1,-32-7,-111-15,49 2,52 7,-150 10,211 6,57-8,0 0,0 0,0 0,0 0,0 1,0-1,0 0,0 1,0-1,0 1,0-1,0 1,1-1,-1 1,0 0,0 0,1-1,-1 1,0 0,-1 1,2-1,0 0,1-1,-1 1,0 0,0-1,0 1,0 0,0-1,1 1,-1 0,0-1,1 1,-1 0,0-1,1 1,-1-1,1 1,-1-1,1 1,-1-1,1 1,0 0,38 21,-19-15,1 0,0-1,0-1,0-1,0-1,0-1,1-1,-1-1,1-1,-1 0,0-2,1 0,-1-2,-1 0,21-8,32-7,0 3,0 4,1 3,1 3,0 4,0 2,-1 4,85 15,-158-18,12 1,-1 1,0 0,0 1,20 8,-30-10,-1-1,0 1,0-1,0 1,0 0,0-1,0 1,0 0,0 0,0 0,0 0,-1 0,1 0,0 0,0 0,-1 0,1 0,-1 0,1 0,-1 1,1 1,-1-1,-1 0,1 0,-1 0,1 0,-1 0,0 0,0 0,0 0,0 0,0-1,0 1,0 0,0-1,-1 1,1-1,-1 1,1-1,-3 2,-7 6,-1-1,0 0,0 0,-1-1,0-1,0 0,-1-1,0 0,-28 5,-13 0,-72 2,54-6,-148 14,-231 26,309-25,-154 43,256-50,41-14,-1 0,1 0,0 0,-1 0,1 0,0 1,0-1,-1 0,1 0,0 0,0 1,0-1,-1 0,1 0,0 0,0 1,0-1,-1 0,1 1,0-1,0 0,0 0,0 1,0-1,0 0,0 1,0-1,0 0,0 1,0-1,0 0,0 0,0 1,0-1,0 0,0 1,0-1,0 0,0 0,0 1,1-1,-1 0,0 1,0-1,0 0,1 0,-1 0,0 1,0-1,0 0,1 0,-1 0,0 1,0-1,1 0,-1 0,0 0,1 0,-1 0,0 0,1 1,12 4,1 1,-1-2,1 0,0 0,0-1,26 2,-2 0,604 57,1-49,-420-16,-179 7,-43-4,-1 0,1 0,-1 0,1 0,-1 0,1 0,-1 1,1-1,-1 0,1 0,-1 0,1 1,-1-1,1 0,-1 0,0 1,1-1,-1 0,1 1,-1-1,0 0,1 1,-1-1,0 1,0-1,1 1,-1-1,0 1,0-1,0 0,1 1,-1-1,0 1,0-1,0 1,0-1,0 1,0 0,0-1,0 1,0-1,0 1,-1-1,1 1,0-1,0 0,0 1,-1-1,1 1,0-1,0 1,-1-1,1 0,0 1,-1-1,1 1,0-1,-1 0,1 0,-1 1,0-1,-29 20,15-14,0-2,0 0,-1-1,0 0,1-1,-17 0,18-1,-359 17,-63 5,323-12,-206 50,272-49,-81 34,116-41,0 1,0 0,1 0,0 1,1 1,-1 0,1 0,1 1,0 0,0 1,-12 18,18-25,2 0,-1 0,0 1,1-1,-1 1,1-1,0 1,0 0,1-1,-1 1,1 0,0 0,0-1,0 1,0 0,0 0,1-1,0 1,0 0,0-1,0 1,1-1,-1 1,1-1,0 0,0 1,0-1,0 0,0 0,1-1,0 1,3 3,8 6,1-1,1-1,0 0,0 0,21 7,10 3,1-1,1-3,0-2,73 11,209 7,-189-17,-2 6,140 40,-213-46,-49-10,16 2,-1 1,51 21,-81-28,-1 0,1 0,-1 1,0-1,0 0,1 1,-1-1,0 1,0 0,0 0,-1-1,1 1,0 0,2 5,-4-6,1 0,-1 0,0 0,0 0,0 0,0 0,0 0,0 0,0 0,0 0,-1 1,1-1,0 0,0 0,-1 0,1 0,-1-1,1 1,-1 0,1 0,-1 0,0 0,1 0,-1-1,-1 2,-4 3,0-1,-1 1,0-1,1-1,-2 1,1-1,0 0,-12 3,-247 54,-52 16,279-63,1 1,0 3,1 0,1 3,1 1,-33 25,37-24,-1-1,0-2,-2-1,0-2,-1-1,0-1,-1-3,-64 13,44-12,-77 21,112-22,21-10,-1-1,1 1,0-1,0 0,-1 1,1-1,0 1,0-1,0 1,0-1,-1 0,1 1,0-1,0 1,0-1,0 1,0-1,0 1,0-1,0 1,1-1,-1 1,0-1,0 0,0 1,0-1,1 1,1 2,1 0,-1 0,1-1,0 0,0 1,0-1,0 0,0 0,7 2,49 23,1-2,123 31,135 6,-246-51,1-3,0-4,0-2,80-10,-59 4,0 3,179 23,-205-14,815 114,-859-118,-14-3,0 0,0 1,-1 1,1 0,-1 0,0 0,13 8,-21-11,-1 0,1 1,-1-1,1 0,-1 0,0 1,1-1,-1 0,0 1,1-1,-1 0,0 1,0-1,1 1,-1-1,0 0,0 1,1-1,-1 1,0-1,0 1,0-1,0 1,0-1,0 1,0-1,0 1,0-1,0 0,0 1,0-1,0 1,-1 0,-13 13,-29 6,39-19,-109 45,9-2,-209 58,137-68,-192 13,-184-15,95-7,319-17,243-9,145 16,-107-4,197-2,-327-9,-7 0,1-1,-1 1,0 1,0-1,0 1,0 0,0 0,10 4,-16-5,0 1,1-1,-1 0,0 0,1 0,-1 1,0-1,0 0,1 0,-1 1,0-1,0 0,0 1,1-1,-1 0,0 1,0-1,0 0,0 1,0-1,0 0,0 1,1-1,-1 0,0 1,0-1,-1 1,1-1,0 0,0 1,0-1,0 0,0 1,0-1,0 0,0 1,-1-1,1 0,0 1,0-1,0 0,-1 0,1 1,0-1,-1 0,1 0,0 1,0-1,-1 0,1 0,0 0,-1 1,1-1,0 0,-1 0,1 0,0 0,-1 0,0 0,-23 11,6-6,0-1,0-1,-1-1,1 0,-1-2,1 0,-34-5,19 3,-203-15,-239-13,-4 37,471-7,-22 1,29-5,15-5,26-16,55-46,30-19,86-27,27-17,-184 101,-2-4,59-51,-104 81,0 1,0-1,0-1,-1 1,0-1,-1 0,0 0,5-10,-9 15,0 0,0 0,0 0,-1 0,1 0,-1 0,0 0,0 0,0 0,0 0,0 0,-1 0,1 0,-1 1,0-1,0 0,0 0,0 0,0 1,-1-1,1 0,-1 1,1-1,-1 1,0 0,0-1,-1 1,-3-3,-11-8,0 1,-1 1,0 0,-1 1,0 1,-34-11,-127-27,168 44,-62-12,-70-19,129 29,0 0,0-1,1-1,0-1,0 0,1 0,-15-13,-198-172,224 192,0-1,1 1,-1-1,1 1,0-1,-1 0,1 1,0-1,0 0,0 0,0 0,0 0,0 0,1 0,-1 0,1 0,-1 0,1 0,0-1,0 1,0 0,0 0,0 0,0 0,1 0,-1 0,1-1,0-1,3-6,1 0,0 0,0 1,11-14,2-5,75-129,-92 157,-1-1,0 0,1 1,-1-1,1 0,-1 0,0 1,0-1,1 0,-1 0,0 1,0-1,0 0,0 0,0 0,0 1,0-1,0 0,0 0,0 1,0-1,-1 0,1 0,0 1,-1-1,1 0,-1 0,0 0,0 0,0 0,-1 0,1 0,0 1,0-1,-1 1,1-1,-1 1,1-1,0 1,-1 0,1 0,-3-1,-63 5,42-1,23-3,0 0,0 0,-1-1,1 1,0 0,0-1,-1 1,1-1,0 0,0 0,0 0,0 0,0 0,0 0,0-1,0 1,1-1,-1 1,0-1,1 1,-1-1,1 0,0 0,-1 0,1 0,0 0,0 0,0 0,1 0,-1 0,0-1,1 1,0 0,-1 0,1-3,-1-9,1 0,1 0,0 1,5-24,-5 31,19-92,4 1,53-137,-65 205,1 0,2 1,1 0,1 2,1 0,1 1,1 0,2 2,0 1,1 0,1 2,1 1,44-26,20-5,39-26,-125 74,0-1,0 1,0 0,-1-1,1 1,-1-1,1 0,2-4,-5 6,1 0,-1 0,0 0,1 0,-1-1,0 1,1 0,-1 0,0 0,0 0,0 0,0 0,0 0,0 0,0-1,-1 1,1 0,0 0,-1-1,-2-2,1 1,-1-1,0 1,0 0,0 0,-1 1,1-1,-1 1,1-1,-1 1,0 0,-7-2,-44-17,-1 2,0 4,-1 1,-80-8,9 1,33 2,1-3,1-5,1-4,-139-67,223 93,-12-5,1-1,-19-14,35 23,-1-1,1 1,-1-1,1 0,0 0,1 0,-1-1,0 1,1-1,0 1,0-1,0 0,0 0,1 0,-1 0,1 0,-1-6,2 8,0-1,1 1,-1-1,1 1,-1 0,1-1,0 1,0 0,0-1,0 1,0 0,1 0,-1 0,1 0,-1 0,1 0,4-3,38-27,-26 21,106-80,84-57,-163 120,1 2,88-37,-60 37,132-31,-184 56,-22 1,0 1,0-1,0 0,0 0,1 0,-1 0,0 0,0 0,0 0,0 1,0-1,0 0,0 0,0 0,0 0,0 1,1-1,-1 0,0 0,0 0,0 0,0 1,0-1,0 0,0 0,0 0,0 0,-1 1,1-1,0 0,0 0,0 0,0 0,0 0,0 1,0-1,0 0,0 0,0 0,-1 0,1 0,0 0,0 1,0-1,0 0,0 0,0 0,-1 0,1 0,0 0,-2 2,-1 0,0 0,1 0,-1-1,0 1,0-1,1 0,-1 0,-4 1,-33-5,27-6,13 9,0-1,0 0,0 0,0 1,0-1,0 0,1 0,-1 1,0-1,1 0,-1 1,1-1,-1 0,0 1,1-1,-1 0,1 1,0-1,-1 1,1-1,-1 1,1-1,0 1,1-1,13-8,1 1,0 0,0 1,1 1,27-7,22-9,-24 5,59-32,-87 41,0-1,0 0,-1-1,-1 0,0-1,0-1,16-21,-25 30,-1 0,0 0,-1 0,1 0,-1-1,1 1,-1 0,0-1,0 1,0-1,-1 1,1-1,-1 1,0-1,0 0,0 1,-1-1,1 1,-1-1,0 1,0-1,0 1,0 0,0-1,-1 1,0 0,1 0,-1 0,-1 0,1 0,0 0,-1 1,1-1,-1 1,0 0,-4-4,-6-3,-1 0,1 0,-2 2,1 0,-1 0,-29-8,-52-2,76 15,0-1,0-1,1 0,0-2,-35-14,2-12,1-2,2-2,-86-82,108 94,24 21,-142-135,121 112,1 0,1-2,-30-49,49 73,1 0,0 0,0 0,0 0,1 0,-1 0,1-1,0 1,0 0,1-1,-1 1,1-1,0 1,0-1,0 1,1 0,1-7,0 6,1 0,-1 0,1 0,0 1,0-1,1 1,-1 0,1 0,0 0,0 0,1 1,-1 0,6-4,20-12,41-31,-66 46,-1-1,1 1,-1-1,0 0,0 0,0-1,-1 1,0-1,0 1,0-1,2-7,-5 12,1-1,-1 1,0 0,1 0,-1 0,0-1,0 1,0 0,0 0,0-1,0 1,0 0,0 0,-1 0,1-1,0 1,-1 0,1 0,-1 0,1 0,-1-1,1 1,-1 0,0 0,0 0,0 0,1 1,-1-1,0 0,0 0,0 0,0 1,0-1,0 1,-1-1,1 0,0 1,0 0,0-1,0 1,-1 0,1 0,-2-1,-8 0,-1 1,1-1,-1 2,-13 1,-13 0,37-2,1 0,0 0,-1 0,1 0,-1 0,1 0,0-1,-1 1,1 0,-1 0,1 0,0 0,-1 0,1-1,0 1,-1 0,1 0,0-1,-1 1,1 0,0 0,0-1,-1 1,1 0,0-1,0 1,0 0,-1-1,1 1,0-1,0 1,0 0,0-1,0 1,0 0,0-1,0 1,0-1,0 1,0 0,0-1,0 0,13-19,25-14,-32 30,1 1,-1 1,1-1,-1 1,1 0,0 1,0 0,0 0,0 0,0 1,0 0,-1 0,1 1,11 2,14-1,957 0,-914-5,-1 4,1 3,139 25,-140-13,323 66,-346-73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9:18:15.474"/>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247 13,'1'0,"0"1,0 0,0 0,0-1,0 1,0 0,0-1,0 1,1-1,-1 0,0 1,0-1,0 0,1 0,-1 1,0-1,0 0,1 0,-1 0,0-1,0 1,1 0,-1 0,2-1,7 0,1240-14,-1199 13,111 2,-141 1,0 1,0 1,0 1,-1 1,24 8,-38-10,1 1,0-1,-1 2,0-1,0 1,0 0,0 0,-1 0,0 1,0 0,5 7,-7-7,2-1,-1 1,1-1,-1 0,1 0,1 0,-1-1,1 1,0-2,0 1,0 0,0-1,10 3,269 61,-260-55,-25-12,0 0,0 0,1 0,-1 0,0 1,0-1,0 0,0 0,0 0,0 1,0-1,1 0,-1 0,0 0,0 1,0-1,0 0,0 0,0 1,0-1,0 0,0 0,0 1,0-1,0 0,0 0,0 0,0 1,-1-1,1 0,0 0,0 0,0 1,0-1,0 0,0 0,-1 0,1 1,0-1,0 0,0 0,0 0,-1 0,1 0,0 0,-1 1,-43 13,19-8,-21 9,1 1,1 3,0 2,1 1,2 3,0 1,2 2,-56 51,84-70,2 1,-1 0,0-1,-1 0,0-1,0 0,-1-1,0 0,0-1,-1 0,-20 6,-34-1,-1-3,-1-2,-87-5,79-2,5 2,-48-1,-148 19,254-18,0 2,1 0,-23 8,31-9,0 1,0-1,1 1,-1 0,1 0,0 0,0 1,0-1,0 1,1 0,0 0,-4 6,1-3,0 1,-1-1,0-1,0 1,0-1,-1 0,0-1,0 0,-1 0,1-1,-1 0,0 0,0-1,-12 3,-17 3,1-1,-43 2,-250 10,308-17,52-2,4 0,491 75,-289-35,756 87,-900-118,0 5,121 35,-212-50,-1 0,1 0,0 1,-1-1,1 0,-1 0,1 1,-1-1,1 0,-1 0,0 1,1-1,-1 1,1-1,-1 0,0 1,1-1,-1 1,0-1,1 1,-1-1,0 1,0-1,0 1,1-1,-1 1,0-1,0 1,0-1,0 1,0 0,0-1,0 1,0-1,0 2,-13 24,-30 20,34-40,0-1,0 0,-1-1,1 0,-1 0,0-1,0-1,0 1,-1-2,1 1,-16-1,-14 4,-824 166,710-129,1 6,3 6,-216 113,359-164,-120 72,113-66,1 1,0 0,1 1,0 0,1 1,-16 21,26-32,0 0,0 1,1-1,-1 0,0 1,1-1,-1 1,1-1,-1 0,1 1,0-1,-1 1,1 0,0-1,0 1,0-1,0 1,1-1,-1 1,0-1,1 1,-1-1,1 0,-1 1,1-1,0 1,-1-1,1 0,0 0,0 1,0-1,0 0,0 0,0 0,0 0,1 0,0 1,7 4,0-1,1 0,-1 0,16 5,-12-5,52 20,1-3,0-3,2-3,0-3,0-4,90 3,-103-15,0-2,-1-2,68-18,54-9,-68 22,-1 5,1 4,0 5,0 4,-1 6,107 25,-86-7,-127-29,1-1,0 1,0-1,-1 1,1 0,0-1,-1 1,1 0,-1 0,1 0,-1 1,1-1,-1 0,2 3,-3-4,1 1,-1 0,0-1,0 1,0-1,0 1,0 0,0-1,0 1,0-1,0 1,0 0,0-1,-1 1,1-1,0 1,0 0,-1-1,1 1,0-1,-1 1,1-1,0 1,-1-1,1 0,-1 1,1-1,-1 1,-7 5,0-1,-1 0,1 0,-15 5,-4 4,22-11,0 0,0 1,1 0,-1 0,1 0,0 0,0 1,0 0,1 0,-1 0,1 0,0 0,1 1,0-1,-1 1,2 0,-1-1,1 1,0 0,0 0,0 0,1 0,0 0,0 0,1 0,-1 0,1 0,1 0,2 8,-4-13,1 0,-1 0,0 0,1 0,-1 1,0-1,0 0,1 0,-1 0,0 0,0 0,0 0,-1 1,1-1,0 0,0 0,-1 0,1 0,0 0,-1 0,1 0,-1 0,0 2,-2-2,0 1,1-1,-1 1,0-1,1 0,-1 0,0-1,0 1,-5 0,-559 95,-38 38,13 42,582-172,-35 11,0 2,-80 45,122-61,1 0,0 1,0-1,0 1,0 0,0 0,0-1,0 1,0 0,1 1,-1-1,1 0,-3 5,4-6,0 0,0 0,0 0,0 0,0 0,0 0,0 0,0 0,0-1,0 1,1 0,-1 0,0 0,1 0,-1 0,1 0,-1 0,1-1,-1 1,1 0,-1 0,1-1,0 1,-1 0,2 0,4 3,0-1,0 1,0-1,0-1,1 1,-1-1,1 0,10 1,19 3,0-2,0-2,49-2,116-19,-19 2,64 12,1 11,-1 10,397 79,-576-83,53 12,-119-23,0-1,0 1,0-1,0 1,1 0,-1-1,0 1,0 0,0 0,0 0,-1 0,1 0,0 0,0 0,-1 0,1 0,0 0,-1 0,1 1,-1-1,1 0,-1 0,0 1,0-1,1 0,-1 0,0 3,-4 41,2-22,2-20,0 1,0 0,0-1,0 1,0 0,-1-1,1 1,-1 0,0-1,-1 1,1-1,0 1,-1-1,0 0,0 0,0 0,0 0,0 0,0 0,-1 0,0-1,1 1,-1-1,0 0,0 1,0-2,-1 1,1 0,0-1,-1 1,1-1,-1 0,-3 1,-314 83,146-43,162-39,-655 201,619-187,0-3,-2-2,1-2,-94 6,115-14,28-1,-12-1,0 1,1 1,-1 0,1 1,0 1,0-1,-15 8,27-11,-1 0,1 1,0-1,-1 0,1 0,-1 0,1 1,0-1,-1 0,1 0,0 1,-1-1,1 0,0 1,0-1,-1 0,1 1,0-1,0 0,0 1,-1-1,1 0,0 1,0-1,0 1,0-1,0 1,0-1,0 0,0 1,0-1,0 1,0-1,0 0,0 2,14 10,28 4,-39-15,71 20,0-3,1-4,91 6,232-3,-313-16,564-7,-631 5,0-1,0 1,0 0,0 2,0 0,0 0,0 2,0 0,0 2,17 5,-34-10,-1 1,1-1,0 0,-1 1,1-1,0 0,-1 1,1-1,0 0,-1 1,1-1,-1 1,1 0,-1-1,1 1,-1-1,1 1,-1 0,0-1,1 1,-1 0,0-1,1 1,-1 0,0 0,0-1,0 1,0 1,0-1,0 1,-1-1,1 0,-1 1,0-1,1 0,-1 0,0 0,0 0,0 1,0-1,0 0,0-1,-2 3,-2 1,-1 0,0-1,0 1,0-1,-1 0,-7 2,-58 12,0-4,-102 7,61-9,-724 113,559-66,-273 95,532-147,4-2,0 0,1 1,0 1,0 1,1-1,-1 2,2 0,-17 13,28-20,0 0,0 0,0 0,1 0,-1 0,0 0,0 0,1 0,-1 0,1 0,-1 1,1-1,-1 0,1 0,0 1,-1-1,1 0,0 1,0-1,0 0,0 1,0-1,0 0,1 3,0-1,1-1,-1 1,1 0,-1-1,1 0,0 1,0-1,0 0,0 0,4 4,5 1,-1 0,1-1,0 0,19 8,44 11,2-3,1-4,89 11,242 4,-188-29,-1-9,249-39,-443 43,-1 1,1 0,0 2,-1 1,0 1,1 2,-1 0,27 11,11 1,202 48,-260-65,0 0,0 0,-1 0,1 0,-1 1,1-1,-1 1,0 0,1 0,-1 0,0 1,0-1,-1 1,1 0,3 4,-5-6,-1 0,0 0,1 0,-1 0,0 0,0 0,0 0,1 0,-1 0,0 0,0 0,-1 0,1 0,0 0,0 0,0 0,-1 0,1 0,0 0,-1 0,0 1,-1 1,0-1,0 1,0-1,0 1,-1-1,1 0,-1 0,1 0,-6 3,-18 8,-2 0,0-2,0-1,-32 7,-26 9,31-6,3 0,-1-2,-62 11,-30-10,-218 2,-47 4,388-23,-39 7,58-8,-1-1,0 1,0 1,1-1,-1 1,1-1,-1 1,1 0,0 0,-1 0,-4 6,8-8,-1 1,1 0,0 0,0 0,-1 0,1 0,0 0,0 0,0 1,0-1,0 0,1 0,-1 0,0 0,0 0,1 0,-1 0,0-1,1 1,-1 0,1 0,-1 0,1 0,0 0,-1-1,1 1,0 0,0 0,-1-1,1 1,0-1,0 1,0-1,0 1,0-1,1 1,40 23,-40-23,49 21,1-2,104 24,115 8,-251-49,211 25,-82-13,-147-14,4-1,1 0,-1 1,0 0,0 0,0 0,0 1,0 0,0 0,0 1,-1 0,1 0,-1 0,7 5,-12-7,1 0,-1 0,0 0,1 0,-1 0,0 0,0 0,0-1,0 1,0 0,0 0,0 0,0 0,0 0,0 0,0 0,-1 0,1 0,0-1,-1 1,1 0,-1 0,1 0,-1 0,1-1,-1 1,1 0,-1-1,0 1,1 0,-1-1,0 1,0-1,1 1,-1-1,0 1,0-1,-1 1,-41 20,37-18,-425 147,285-104,54-17,-47 14,2 5,-160 82,288-125,-16 8,1 1,-35 27,55-39,1 1,-1 0,0 0,1 1,-1-1,1 1,0 0,0 0,1 0,-1 0,1 0,0 0,0 1,0-1,1 1,-1-1,1 1,0 0,0 0,1 0,0 8,0-11,1 0,-1 1,1-1,0 0,0 0,0 0,0 0,0 0,0 0,0 0,1 0,-1 0,1-1,0 1,-1 0,1-1,0 0,0 1,0-1,0 0,4 2,53 13,-45-14,143 24,205 6,162-22,-396-9,124 0,-219 1,-33-2,-1 0,1 1,0-1,0 0,0 0,0 0,0 0,0 0,0 0,-1 0,1 0,0 0,0 0,0 0,0 0,0 0,0 0,0 0,0 1,0-1,0 0,0 0,0 0,-1 0,1 0,0 0,0 0,0 0,0 1,0-1,0 0,0 0,0 0,0 0,0 0,0 0,0 0,0 1,0-1,0 0,0 0,0 0,1 0,-1 0,0 0,0 0,0 0,0 1,0-1,0 0,0 0,-52 10,40-8,-85 17,2 4,1 3,-163 71,247-93,1 1,0-1,0 2,0-1,1 1,-1 1,-10 10,18-15,0-1,0 0,0 1,0-1,0 1,0-1,1 1,-1-1,1 1,-1 0,1-1,-1 1,1 0,0-1,0 1,0 0,0-1,0 1,0 2,1-1,1 0,-1-1,0 1,1-1,-1 1,1-1,0 0,0 0,0 1,0-1,0-1,0 1,1 0,-1 0,4 1,9 6,1-1,0-1,0 0,1-1,0 0,27 4,108 7,-101-12,-43-4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20:10.491"/>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52 24 24575,'0'0'0,"5"0"0,6 0 0,-5 0 0,3 0 0,4 0 0,4 0 0,3 0 0,4 0 0,1 5 0,1 0 0,0 0 0,1 0 0,0-2 0,0-1 0,0-1 0,-1-1 0,0 1 0,6-2 0,0 1 0,-1 0 0,0 0 0,-2 0 0,-1 0 0,-1-1 0,0 1 0,-1 0 0,0 0 0,0 0 0,0 0 0,0 0 0,0 0 0,0 0 0,1 0 0,-1 0 0,0 0 0,0 0 0,5 0 0,1 6 0,-1-1 0,0 1 0,-1-2 0,3 5 0,-5-7 0,-2 4 0,0-1 0,-2-1 0,1 4 0,-5-5 0,0 3 0,0-1 0,1-1 0,-3 4 0,-10 0 0,1-2 0,-3 4 0,-3 4 0,-1 4 0,-6-2 0,-1 3 0,-6 1 0,-4 2 0,0 2 0,-2-4 0,2-10 0,-6-6 0,-13-8 0,-13-3 0,-2-1 0,2 2 0,4 0 0,5 3 0,0-4 0,3 0 0,7-3 0,3 5 0,-4-3 0,-15 2 0,-6 1 0,1 1 0,2 2 0,6 1 0,-11-5 0,-17 1 0,-8 0 0,0 1 0,8 1 0,11 1 0,10 1 0,20 1 0,7-5 0,9-6 0,-4-10 0,3-4 0,-2-4 0,-3-1 0,2 0 0,-1 6 0,8 6 0,9 7 0,4 9 0,7 5 0,0-4 0,-1 6 0,3 0 0,8-1 0,14 0 0,9 3 0,11 0 0,19 4 0,13 5 0,6-2 0,5 2 0,-7-2 0,-14-3 0,-14-4 0,-4-2 0,6-3 0,8-1 0,10-2 0,4 1 0,0-6 0,-11 0 0,-17-5 0,-19 7 0,-21 0 0,-18 3 0,-23 1 0,-25 1 0,-17 0 0,-12 0 0,-5-6 0,-3 0 0,-1 0 0,12 1 0,6 1 0,13 1 0,9 1 0,3 0 0,1 1 0,-2 0 0,3 1 0,3-1 0,3 0 0,3 0 0,3 0 0,1 0 0,0 0 0,2 0 0,4 5 0,1 1 0,0-1 0,-7-1 0,-1-1 0,-1-1 0,-1-1 0,1 0 0,1-1 0,6-5 0,11-1 0,6 6 0,20 6 0,29 6 0,17 1 0,19 4 0,8-2 0,-3-4 0,-12-3 0,-17-8 0,-13-2 0,-9-3 0,-2 6 0,-3 1 0,-1 6 0,5 0 0,-2-1 0,1 0 0,-2-3 0,4-1 0,0-2 0,-2-1 0,-1 0 0,-2 0 0,5 0 0,4-1 0,4 1 0,-1 0 0,-2 0 0,-9-5 0,-8 4 0,-14 1 0,-1 1 0,-9 1 0,-2 4 0,-2 5 0,2 6 0,-6-1 0,8 2 0,-5-3 0,-4-3 0,1-9 0,7-9 0,-3-8 0,-4-5 0,1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20:15.015"/>
    </inkml:context>
    <inkml:brush xml:id="br0">
      <inkml:brushProperty name="width" value="0.1" units="cm"/>
      <inkml:brushProperty name="height" value="0.1" units="cm"/>
      <inkml:brushProperty name="color" value="#AE198D"/>
      <inkml:brushProperty name="inkEffects" value="galaxy"/>
      <inkml:brushProperty name="anchorX" value="-2442.18311"/>
      <inkml:brushProperty name="anchorY" value="-1490.27649"/>
      <inkml:brushProperty name="scaleFactor" value="0.5"/>
    </inkml:brush>
  </inkml:definitions>
  <inkml:trace contextRef="#ctx0" brushRef="#br0">69 0 24575,'0'0'0,"0"5"0,0 6 0,-6 0 0,1 4 0,0 3 0,0-7 0,7 2 0,2-9 0,0 3 0,5 2 0,0 5 0,3-1 0,-5-2 0,-4 2 0,-1 3 0,-8 3 0,-10 8 0,-2 2 0,-3-3 0,8-11 0,4-12 0,10-5 0,8-9 0,7-1 0,0-3 0,-2-5 0,2 3 0,-3-1 0,-9-2 0,-8 3 0,-3-1 0,-1-1 0,1-3 0,-9-1 0,1-1 0,-3-1 0,3 9 0,3 11 0,9 10 0,3 10 0,8 5 0,1 5 0,5-8 0,4-5 0,8-5 0,8 1 0,2-2 0,0-1 0,-12-2 0,-8-6 0,-7 4 0,-6-6 0,-2 6 0,-8 0 0,0 6 0,-1 5 0,2 6 0,-3 3 0,-5 4 0,2 1 0,2-10 0,2-10 0,4-5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2:59.738"/>
    </inkml:context>
    <inkml:brush xml:id="br0">
      <inkml:brushProperty name="width" value="0.05" units="cm"/>
      <inkml:brushProperty name="height" value="0.05" units="cm"/>
      <inkml:brushProperty name="color" value="#E71224"/>
    </inkml:brush>
  </inkml:definitions>
  <inkml:trace contextRef="#ctx0" brushRef="#br0">0 0 24575,'5'0'0,"5"0"0,6 0 0,5 5 0,3 5 0,2 2 0,1-2 0,-4-2-8191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01.353"/>
    </inkml:context>
    <inkml:brush xml:id="br0">
      <inkml:brushProperty name="width" value="0.05" units="cm"/>
      <inkml:brushProperty name="height" value="0.05" units="cm"/>
      <inkml:brushProperty name="color" value="#E71224"/>
    </inkml:brush>
  </inkml:definitions>
  <inkml:trace contextRef="#ctx0" brushRef="#br0">1 1 24575,'4'0'0,"7"0"0,9 0 0,7 0 0,2 0 0,2 0 0,-10 0 0,-8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03.769"/>
    </inkml:context>
    <inkml:brush xml:id="br0">
      <inkml:brushProperty name="width" value="0.05" units="cm"/>
      <inkml:brushProperty name="height" value="0.05" units="cm"/>
      <inkml:brushProperty name="color" value="#E71224"/>
    </inkml:brush>
  </inkml:definitions>
  <inkml:trace contextRef="#ctx0" brushRef="#br0">51 0 24575,'-1'3'0,"0"0"0,0 0 0,0 0 0,-1 0 0,1 0 0,-1-1 0,0 1 0,0-1 0,0 1 0,-2 2 0,-13 17 0,14-13 0,0 0 0,1 0 0,0 0 0,0 0 0,1 0 0,0 0 0,1 0 0,0 12 0,0-19 0,0 0 0,0 0 0,0 0 0,0 0 0,0 0 0,1-1 0,-1 1 0,1 0 0,-1 0 0,1 0 0,0 0 0,-1 0 0,1-1 0,0 1 0,0 0 0,0-1 0,1 1 0,-1-1 0,0 1 0,1-1 0,-1 1 0,1-1 0,-1 0 0,1 0 0,-1 0 0,1 0 0,0 0 0,0 0 0,-1 0 0,1-1 0,0 1 0,0-1 0,0 1 0,0-1 0,0 0 0,0 1 0,0-1 0,0 0 0,0 0 0,0 0 0,-1-1 0,1 1 0,0 0 0,2-2 0,207-67 0,-210 69 0,0 0 0,-1-1 0,1 1 0,-1 0 0,1 0 0,-1 0 0,0-1 0,1 1 0,-1 0 0,1-1 0,-1 1 0,1 0 0,-1-1 0,0 1 0,1 0 0,-1-1 0,0 1 0,1-1 0,-1 1 0,0-1 0,0 1 0,1-1 0,-1 1 0,0-1 0,0 1 0,0-1 0,0 1 0,0-1 0,0 1 0,1-1 0,-1 1 0,0-1 0,-1 1 0,1-2 0,-13-18 0,-30-15 0,41 33 0,-5-2-124,0 0 0,0 0 0,0 1 0,-1 0 0,1 0 0,-1 1-1,1 0 1,-1 1 0,0-1 0,-10 1 0,-4-1-6702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5T19:13:05.850"/>
    </inkml:context>
    <inkml:brush xml:id="br0">
      <inkml:brushProperty name="width" value="0.05" units="cm"/>
      <inkml:brushProperty name="height" value="0.05" units="cm"/>
      <inkml:brushProperty name="color" value="#E71224"/>
    </inkml:brush>
  </inkml:definitions>
  <inkml:trace contextRef="#ctx0" brushRef="#br0">0 48 24575,'1'9'0,"1"0"0,0 0 0,1 0 0,0 0 0,0-1 0,1 1 0,0-1 0,1 0 0,-1 0 0,11 12 0,-13-19 0,-1 0 0,1 0 0,0 0 0,-1 0 0,1 0 0,0-1 0,0 1 0,0-1 0,0 1 0,0-1 0,0 0 0,0 1 0,0-1 0,0 0 0,-1 0 0,1-1 0,0 1 0,0 0 0,0-1 0,0 1 0,0-1 0,0 1 0,0-1 0,-1 0 0,1 0 0,0 0 0,-1 0 0,1 0 0,0 0 0,-1 0 0,1-1 0,-1 1 0,0-1 0,2-1 0,0 1 0,-1 0 0,1-1 0,0 0 0,-1 1 0,0-1 0,1 0 0,-1 0 0,-1 0 0,1-1 0,0 1 0,-1 0 0,1-1 0,-1 1 0,0-1 0,0 1 0,0-1 0,-1 1 0,1-5 0,-2 4-44,1 0 0,-1 0 0,0 0 0,-1 1 0,1-1 0,-1 0 0,1 1 0,-1-1 0,0 1 0,0-1 0,-1 1 0,1 0 0,-1 0 0,1 0 0,-1 0 0,0 1 0,0-1-1,0 1 1,-1-1 0,1 1 0,0 0 0,-1 0 0,1 1 0,-1-1 0,0 1 0,0 0 0,0 0 0,1 0 0,-1 0 0,-7 0 0,-10 4-6782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2806" tIns="46403" rIns="92806" bIns="46403" rtlCol="0"/>
          <a:lstStyle>
            <a:lvl1pPr algn="l">
              <a:defRPr sz="1200"/>
            </a:lvl1pPr>
          </a:lstStyle>
          <a:p>
            <a:endParaRPr lang="en-US" dirty="0"/>
          </a:p>
        </p:txBody>
      </p:sp>
      <p:sp>
        <p:nvSpPr>
          <p:cNvPr id="3" name="Date Placeholder 2"/>
          <p:cNvSpPr>
            <a:spLocks noGrp="1"/>
          </p:cNvSpPr>
          <p:nvPr>
            <p:ph type="dt" idx="1"/>
          </p:nvPr>
        </p:nvSpPr>
        <p:spPr>
          <a:xfrm>
            <a:off x="4023093" y="0"/>
            <a:ext cx="3077740" cy="469424"/>
          </a:xfrm>
          <a:prstGeom prst="rect">
            <a:avLst/>
          </a:prstGeom>
        </p:spPr>
        <p:txBody>
          <a:bodyPr vert="horz" lIns="92806" tIns="46403" rIns="92806" bIns="46403" rtlCol="0"/>
          <a:lstStyle>
            <a:lvl1pPr algn="r">
              <a:defRPr sz="1200"/>
            </a:lvl1pPr>
          </a:lstStyle>
          <a:p>
            <a:fld id="{2A3EC0C7-5C16-4E49-BE73-5DBC3E4E74BA}" type="datetimeFigureOut">
              <a:rPr lang="en-US" smtClean="0"/>
              <a:t>1/6/2024</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2806" tIns="46403" rIns="92806" bIns="46403"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2806" tIns="46403" rIns="92806" bIns="464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69424"/>
          </a:xfrm>
          <a:prstGeom prst="rect">
            <a:avLst/>
          </a:prstGeom>
        </p:spPr>
        <p:txBody>
          <a:bodyPr vert="horz" lIns="92806" tIns="46403" rIns="92806" bIns="4640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40" cy="469424"/>
          </a:xfrm>
          <a:prstGeom prst="rect">
            <a:avLst/>
          </a:prstGeom>
        </p:spPr>
        <p:txBody>
          <a:bodyPr vert="horz" lIns="92806" tIns="46403" rIns="92806" bIns="46403" rtlCol="0" anchor="b"/>
          <a:lstStyle>
            <a:lvl1pPr algn="r">
              <a:defRPr sz="1200"/>
            </a:lvl1pPr>
          </a:lstStyle>
          <a:p>
            <a:fld id="{252ED73F-C1B8-49A4-8F7E-D32B48746054}" type="slidenum">
              <a:rPr lang="en-US" smtClean="0"/>
              <a:t>‹#›</a:t>
            </a:fld>
            <a:endParaRPr lang="en-US" dirty="0"/>
          </a:p>
        </p:txBody>
      </p:sp>
    </p:spTree>
    <p:extLst>
      <p:ext uri="{BB962C8B-B14F-4D97-AF65-F5344CB8AC3E}">
        <p14:creationId xmlns:p14="http://schemas.microsoft.com/office/powerpoint/2010/main" val="4072015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ED73F-C1B8-49A4-8F7E-D32B48746054}" type="slidenum">
              <a:rPr lang="en-US" smtClean="0"/>
              <a:t>1</a:t>
            </a:fld>
            <a:endParaRPr lang="en-US" dirty="0"/>
          </a:p>
        </p:txBody>
      </p:sp>
    </p:spTree>
    <p:extLst>
      <p:ext uri="{BB962C8B-B14F-4D97-AF65-F5344CB8AC3E}">
        <p14:creationId xmlns:p14="http://schemas.microsoft.com/office/powerpoint/2010/main" val="118969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ED73F-C1B8-49A4-8F7E-D32B48746054}" type="slidenum">
              <a:rPr lang="en-US" smtClean="0"/>
              <a:t>10</a:t>
            </a:fld>
            <a:endParaRPr lang="en-US" dirty="0"/>
          </a:p>
        </p:txBody>
      </p:sp>
    </p:spTree>
    <p:extLst>
      <p:ext uri="{BB962C8B-B14F-4D97-AF65-F5344CB8AC3E}">
        <p14:creationId xmlns:p14="http://schemas.microsoft.com/office/powerpoint/2010/main" val="204617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ED73F-C1B8-49A4-8F7E-D32B48746054}" type="slidenum">
              <a:rPr lang="en-US" smtClean="0"/>
              <a:t>11</a:t>
            </a:fld>
            <a:endParaRPr lang="en-US" dirty="0"/>
          </a:p>
        </p:txBody>
      </p:sp>
    </p:spTree>
    <p:extLst>
      <p:ext uri="{BB962C8B-B14F-4D97-AF65-F5344CB8AC3E}">
        <p14:creationId xmlns:p14="http://schemas.microsoft.com/office/powerpoint/2010/main" val="406709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ED73F-C1B8-49A4-8F7E-D32B48746054}" type="slidenum">
              <a:rPr lang="en-US" smtClean="0"/>
              <a:t>2</a:t>
            </a:fld>
            <a:endParaRPr lang="en-US" dirty="0"/>
          </a:p>
        </p:txBody>
      </p:sp>
    </p:spTree>
    <p:extLst>
      <p:ext uri="{BB962C8B-B14F-4D97-AF65-F5344CB8AC3E}">
        <p14:creationId xmlns:p14="http://schemas.microsoft.com/office/powerpoint/2010/main" val="303536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ED73F-C1B8-49A4-8F7E-D32B48746054}" type="slidenum">
              <a:rPr lang="en-US" smtClean="0"/>
              <a:t>3</a:t>
            </a:fld>
            <a:endParaRPr lang="en-US" dirty="0"/>
          </a:p>
        </p:txBody>
      </p:sp>
    </p:spTree>
    <p:extLst>
      <p:ext uri="{BB962C8B-B14F-4D97-AF65-F5344CB8AC3E}">
        <p14:creationId xmlns:p14="http://schemas.microsoft.com/office/powerpoint/2010/main" val="401374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ED73F-C1B8-49A4-8F7E-D32B48746054}" type="slidenum">
              <a:rPr lang="en-US" smtClean="0"/>
              <a:t>4</a:t>
            </a:fld>
            <a:endParaRPr lang="en-US" dirty="0"/>
          </a:p>
        </p:txBody>
      </p:sp>
    </p:spTree>
    <p:extLst>
      <p:ext uri="{BB962C8B-B14F-4D97-AF65-F5344CB8AC3E}">
        <p14:creationId xmlns:p14="http://schemas.microsoft.com/office/powerpoint/2010/main" val="79468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ED73F-C1B8-49A4-8F7E-D32B48746054}" type="slidenum">
              <a:rPr lang="en-US" smtClean="0"/>
              <a:t>5</a:t>
            </a:fld>
            <a:endParaRPr lang="en-US" dirty="0"/>
          </a:p>
        </p:txBody>
      </p:sp>
    </p:spTree>
    <p:extLst>
      <p:ext uri="{BB962C8B-B14F-4D97-AF65-F5344CB8AC3E}">
        <p14:creationId xmlns:p14="http://schemas.microsoft.com/office/powerpoint/2010/main" val="26441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ED73F-C1B8-49A4-8F7E-D32B48746054}" type="slidenum">
              <a:rPr lang="en-US" smtClean="0"/>
              <a:t>6</a:t>
            </a:fld>
            <a:endParaRPr lang="en-US" dirty="0"/>
          </a:p>
        </p:txBody>
      </p:sp>
    </p:spTree>
    <p:extLst>
      <p:ext uri="{BB962C8B-B14F-4D97-AF65-F5344CB8AC3E}">
        <p14:creationId xmlns:p14="http://schemas.microsoft.com/office/powerpoint/2010/main" val="335047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ED73F-C1B8-49A4-8F7E-D32B48746054}" type="slidenum">
              <a:rPr lang="en-US" smtClean="0"/>
              <a:t>7</a:t>
            </a:fld>
            <a:endParaRPr lang="en-US" dirty="0"/>
          </a:p>
        </p:txBody>
      </p:sp>
    </p:spTree>
    <p:extLst>
      <p:ext uri="{BB962C8B-B14F-4D97-AF65-F5344CB8AC3E}">
        <p14:creationId xmlns:p14="http://schemas.microsoft.com/office/powerpoint/2010/main" val="2441675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ED73F-C1B8-49A4-8F7E-D32B48746054}" type="slidenum">
              <a:rPr lang="en-US" smtClean="0"/>
              <a:t>8</a:t>
            </a:fld>
            <a:endParaRPr lang="en-US" dirty="0"/>
          </a:p>
        </p:txBody>
      </p:sp>
    </p:spTree>
    <p:extLst>
      <p:ext uri="{BB962C8B-B14F-4D97-AF65-F5344CB8AC3E}">
        <p14:creationId xmlns:p14="http://schemas.microsoft.com/office/powerpoint/2010/main" val="227695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ED73F-C1B8-49A4-8F7E-D32B48746054}" type="slidenum">
              <a:rPr lang="en-US" smtClean="0"/>
              <a:t>9</a:t>
            </a:fld>
            <a:endParaRPr lang="en-US" dirty="0"/>
          </a:p>
        </p:txBody>
      </p:sp>
    </p:spTree>
    <p:extLst>
      <p:ext uri="{BB962C8B-B14F-4D97-AF65-F5344CB8AC3E}">
        <p14:creationId xmlns:p14="http://schemas.microsoft.com/office/powerpoint/2010/main" val="386259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061C28-5E5F-42B8-8B8C-14C634E3D3BF}"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633AE1-A18F-4842-ACEA-44652F4B4296}" type="slidenum">
              <a:rPr lang="en-US" smtClean="0"/>
              <a:t>‹#›</a:t>
            </a:fld>
            <a:endParaRPr lang="en-US" dirty="0"/>
          </a:p>
        </p:txBody>
      </p:sp>
    </p:spTree>
    <p:extLst>
      <p:ext uri="{BB962C8B-B14F-4D97-AF65-F5344CB8AC3E}">
        <p14:creationId xmlns:p14="http://schemas.microsoft.com/office/powerpoint/2010/main" val="358493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61C28-5E5F-42B8-8B8C-14C634E3D3BF}"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633AE1-A18F-4842-ACEA-44652F4B4296}" type="slidenum">
              <a:rPr lang="en-US" smtClean="0"/>
              <a:t>‹#›</a:t>
            </a:fld>
            <a:endParaRPr lang="en-US" dirty="0"/>
          </a:p>
        </p:txBody>
      </p:sp>
    </p:spTree>
    <p:extLst>
      <p:ext uri="{BB962C8B-B14F-4D97-AF65-F5344CB8AC3E}">
        <p14:creationId xmlns:p14="http://schemas.microsoft.com/office/powerpoint/2010/main" val="3683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61C28-5E5F-42B8-8B8C-14C634E3D3BF}"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633AE1-A18F-4842-ACEA-44652F4B4296}" type="slidenum">
              <a:rPr lang="en-US" smtClean="0"/>
              <a:t>‹#›</a:t>
            </a:fld>
            <a:endParaRPr lang="en-US" dirty="0"/>
          </a:p>
        </p:txBody>
      </p:sp>
    </p:spTree>
    <p:extLst>
      <p:ext uri="{BB962C8B-B14F-4D97-AF65-F5344CB8AC3E}">
        <p14:creationId xmlns:p14="http://schemas.microsoft.com/office/powerpoint/2010/main" val="311565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61C28-5E5F-42B8-8B8C-14C634E3D3BF}"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633AE1-A18F-4842-ACEA-44652F4B4296}" type="slidenum">
              <a:rPr lang="en-US" smtClean="0"/>
              <a:t>‹#›</a:t>
            </a:fld>
            <a:endParaRPr lang="en-US" dirty="0"/>
          </a:p>
        </p:txBody>
      </p:sp>
    </p:spTree>
    <p:extLst>
      <p:ext uri="{BB962C8B-B14F-4D97-AF65-F5344CB8AC3E}">
        <p14:creationId xmlns:p14="http://schemas.microsoft.com/office/powerpoint/2010/main" val="108999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061C28-5E5F-42B8-8B8C-14C634E3D3BF}"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633AE1-A18F-4842-ACEA-44652F4B4296}" type="slidenum">
              <a:rPr lang="en-US" smtClean="0"/>
              <a:t>‹#›</a:t>
            </a:fld>
            <a:endParaRPr lang="en-US" dirty="0"/>
          </a:p>
        </p:txBody>
      </p:sp>
    </p:spTree>
    <p:extLst>
      <p:ext uri="{BB962C8B-B14F-4D97-AF65-F5344CB8AC3E}">
        <p14:creationId xmlns:p14="http://schemas.microsoft.com/office/powerpoint/2010/main" val="317463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061C28-5E5F-42B8-8B8C-14C634E3D3BF}" type="datetimeFigureOut">
              <a:rPr lang="en-US" smtClean="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633AE1-A18F-4842-ACEA-44652F4B4296}" type="slidenum">
              <a:rPr lang="en-US" smtClean="0"/>
              <a:t>‹#›</a:t>
            </a:fld>
            <a:endParaRPr lang="en-US" dirty="0"/>
          </a:p>
        </p:txBody>
      </p:sp>
    </p:spTree>
    <p:extLst>
      <p:ext uri="{BB962C8B-B14F-4D97-AF65-F5344CB8AC3E}">
        <p14:creationId xmlns:p14="http://schemas.microsoft.com/office/powerpoint/2010/main" val="65221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061C28-5E5F-42B8-8B8C-14C634E3D3BF}" type="datetimeFigureOut">
              <a:rPr lang="en-US" smtClean="0"/>
              <a:t>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633AE1-A18F-4842-ACEA-44652F4B4296}" type="slidenum">
              <a:rPr lang="en-US" smtClean="0"/>
              <a:t>‹#›</a:t>
            </a:fld>
            <a:endParaRPr lang="en-US" dirty="0"/>
          </a:p>
        </p:txBody>
      </p:sp>
    </p:spTree>
    <p:extLst>
      <p:ext uri="{BB962C8B-B14F-4D97-AF65-F5344CB8AC3E}">
        <p14:creationId xmlns:p14="http://schemas.microsoft.com/office/powerpoint/2010/main" val="368188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061C28-5E5F-42B8-8B8C-14C634E3D3BF}" type="datetimeFigureOut">
              <a:rPr lang="en-US" smtClean="0"/>
              <a:t>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633AE1-A18F-4842-ACEA-44652F4B4296}" type="slidenum">
              <a:rPr lang="en-US" smtClean="0"/>
              <a:t>‹#›</a:t>
            </a:fld>
            <a:endParaRPr lang="en-US" dirty="0"/>
          </a:p>
        </p:txBody>
      </p:sp>
    </p:spTree>
    <p:extLst>
      <p:ext uri="{BB962C8B-B14F-4D97-AF65-F5344CB8AC3E}">
        <p14:creationId xmlns:p14="http://schemas.microsoft.com/office/powerpoint/2010/main" val="8247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61C28-5E5F-42B8-8B8C-14C634E3D3BF}" type="datetimeFigureOut">
              <a:rPr lang="en-US" smtClean="0"/>
              <a:t>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633AE1-A18F-4842-ACEA-44652F4B4296}" type="slidenum">
              <a:rPr lang="en-US" smtClean="0"/>
              <a:t>‹#›</a:t>
            </a:fld>
            <a:endParaRPr lang="en-US" dirty="0"/>
          </a:p>
        </p:txBody>
      </p:sp>
    </p:spTree>
    <p:extLst>
      <p:ext uri="{BB962C8B-B14F-4D97-AF65-F5344CB8AC3E}">
        <p14:creationId xmlns:p14="http://schemas.microsoft.com/office/powerpoint/2010/main" val="191785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61C28-5E5F-42B8-8B8C-14C634E3D3BF}" type="datetimeFigureOut">
              <a:rPr lang="en-US" smtClean="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633AE1-A18F-4842-ACEA-44652F4B4296}" type="slidenum">
              <a:rPr lang="en-US" smtClean="0"/>
              <a:t>‹#›</a:t>
            </a:fld>
            <a:endParaRPr lang="en-US" dirty="0"/>
          </a:p>
        </p:txBody>
      </p:sp>
    </p:spTree>
    <p:extLst>
      <p:ext uri="{BB962C8B-B14F-4D97-AF65-F5344CB8AC3E}">
        <p14:creationId xmlns:p14="http://schemas.microsoft.com/office/powerpoint/2010/main" val="117854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61C28-5E5F-42B8-8B8C-14C634E3D3BF}" type="datetimeFigureOut">
              <a:rPr lang="en-US" smtClean="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633AE1-A18F-4842-ACEA-44652F4B4296}" type="slidenum">
              <a:rPr lang="en-US" smtClean="0"/>
              <a:t>‹#›</a:t>
            </a:fld>
            <a:endParaRPr lang="en-US" dirty="0"/>
          </a:p>
        </p:txBody>
      </p:sp>
    </p:spTree>
    <p:extLst>
      <p:ext uri="{BB962C8B-B14F-4D97-AF65-F5344CB8AC3E}">
        <p14:creationId xmlns:p14="http://schemas.microsoft.com/office/powerpoint/2010/main" val="289642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l="20000" t="20000" r="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61C28-5E5F-42B8-8B8C-14C634E3D3BF}" type="datetimeFigureOut">
              <a:rPr lang="en-US" smtClean="0"/>
              <a:t>1/6/2024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33AE1-A18F-4842-ACEA-44652F4B4296}" type="slidenum">
              <a:rPr lang="en-US" smtClean="0"/>
              <a:t>‹#›</a:t>
            </a:fld>
            <a:endParaRPr lang="en-US" dirty="0"/>
          </a:p>
        </p:txBody>
      </p:sp>
    </p:spTree>
    <p:extLst>
      <p:ext uri="{BB962C8B-B14F-4D97-AF65-F5344CB8AC3E}">
        <p14:creationId xmlns:p14="http://schemas.microsoft.com/office/powerpoint/2010/main" val="1307213903"/>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2.png"/><Relationship Id="rId42" Type="http://schemas.openxmlformats.org/officeDocument/2006/relationships/customXml" Target="../ink/ink20.xml"/><Relationship Id="rId47" Type="http://schemas.openxmlformats.org/officeDocument/2006/relationships/image" Target="../media/image25.png"/><Relationship Id="rId63" Type="http://schemas.openxmlformats.org/officeDocument/2006/relationships/image" Target="../media/image33.png"/><Relationship Id="rId68" Type="http://schemas.openxmlformats.org/officeDocument/2006/relationships/customXml" Target="../ink/ink33.xml"/><Relationship Id="rId84" Type="http://schemas.openxmlformats.org/officeDocument/2006/relationships/image" Target="../media/image44.png"/><Relationship Id="rId89" Type="http://schemas.openxmlformats.org/officeDocument/2006/relationships/customXml" Target="../ink/ink43.xml"/><Relationship Id="rId112" Type="http://schemas.openxmlformats.org/officeDocument/2006/relationships/customXml" Target="../ink/ink55.xml"/><Relationship Id="rId16" Type="http://schemas.openxmlformats.org/officeDocument/2006/relationships/customXml" Target="../ink/ink7.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customXml" Target="../ink/ink38.xml"/><Relationship Id="rId102" Type="http://schemas.openxmlformats.org/officeDocument/2006/relationships/customXml" Target="../ink/ink50.xml"/><Relationship Id="rId5" Type="http://schemas.openxmlformats.org/officeDocument/2006/relationships/image" Target="../media/image4.png"/><Relationship Id="rId90" Type="http://schemas.openxmlformats.org/officeDocument/2006/relationships/image" Target="../media/image47.png"/><Relationship Id="rId95" Type="http://schemas.openxmlformats.org/officeDocument/2006/relationships/customXml" Target="../ink/ink46.xml"/><Relationship Id="rId22" Type="http://schemas.openxmlformats.org/officeDocument/2006/relationships/customXml" Target="../ink/ink10.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6.png"/><Relationship Id="rId113" Type="http://schemas.openxmlformats.org/officeDocument/2006/relationships/image" Target="../media/image58.png"/><Relationship Id="rId80" Type="http://schemas.openxmlformats.org/officeDocument/2006/relationships/image" Target="../media/image42.png"/><Relationship Id="rId85" Type="http://schemas.openxmlformats.org/officeDocument/2006/relationships/customXml" Target="../ink/ink41.xml"/><Relationship Id="rId12" Type="http://schemas.openxmlformats.org/officeDocument/2006/relationships/customXml" Target="../ink/ink5.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53.xml"/><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9.png"/><Relationship Id="rId91" Type="http://schemas.openxmlformats.org/officeDocument/2006/relationships/customXml" Target="../ink/ink44.xml"/><Relationship Id="rId9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6.png"/><Relationship Id="rId57" Type="http://schemas.openxmlformats.org/officeDocument/2006/relationships/image" Target="../media/image30.png"/><Relationship Id="rId106" Type="http://schemas.openxmlformats.org/officeDocument/2006/relationships/customXml" Target="../ink/ink52.xml"/><Relationship Id="rId114" Type="http://schemas.openxmlformats.org/officeDocument/2006/relationships/customXml" Target="../ink/ink56.xml"/><Relationship Id="rId10" Type="http://schemas.openxmlformats.org/officeDocument/2006/relationships/customXml" Target="../ink/ink4.xml"/><Relationship Id="rId31" Type="http://schemas.openxmlformats.org/officeDocument/2006/relationships/image" Target="../media/image17.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4.png"/><Relationship Id="rId73" Type="http://schemas.openxmlformats.org/officeDocument/2006/relationships/image" Target="../media/image38.png"/><Relationship Id="rId78" Type="http://schemas.openxmlformats.org/officeDocument/2006/relationships/image" Target="../media/image41.png"/><Relationship Id="rId81" Type="http://schemas.openxmlformats.org/officeDocument/2006/relationships/customXml" Target="../ink/ink39.xml"/><Relationship Id="rId86" Type="http://schemas.openxmlformats.org/officeDocument/2006/relationships/image" Target="../media/image45.png"/><Relationship Id="rId94" Type="http://schemas.openxmlformats.org/officeDocument/2006/relationships/image" Target="../media/image49.png"/><Relationship Id="rId99" Type="http://schemas.openxmlformats.org/officeDocument/2006/relationships/customXml" Target="../ink/ink48.xml"/><Relationship Id="rId101" Type="http://schemas.openxmlformats.org/officeDocument/2006/relationships/customXml" Target="../ink/ink49.xml"/><Relationship Id="rId4" Type="http://schemas.openxmlformats.org/officeDocument/2006/relationships/customXml" Target="../ink/ink1.xml"/><Relationship Id="rId9" Type="http://schemas.openxmlformats.org/officeDocument/2006/relationships/image" Target="../media/image6.png"/><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image" Target="../media/image3.jpg"/><Relationship Id="rId97" Type="http://schemas.openxmlformats.org/officeDocument/2006/relationships/customXml" Target="../ink/ink47.xml"/><Relationship Id="rId104" Type="http://schemas.openxmlformats.org/officeDocument/2006/relationships/customXml" Target="../ink/ink51.xml"/><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image" Target="../media/image48.png"/><Relationship Id="rId2" Type="http://schemas.openxmlformats.org/officeDocument/2006/relationships/notesSlide" Target="../notesSlides/notesSlide3.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customXml" Target="../ink/ink42.xml"/><Relationship Id="rId110" Type="http://schemas.openxmlformats.org/officeDocument/2006/relationships/customXml" Target="../ink/ink54.xml"/><Relationship Id="rId115" Type="http://schemas.openxmlformats.org/officeDocument/2006/relationships/image" Target="../media/image59.png"/><Relationship Id="rId61" Type="http://schemas.openxmlformats.org/officeDocument/2006/relationships/image" Target="../media/image32.png"/><Relationship Id="rId82" Type="http://schemas.openxmlformats.org/officeDocument/2006/relationships/image" Target="../media/image43.png"/><Relationship Id="rId19" Type="http://schemas.openxmlformats.org/officeDocument/2006/relationships/image" Target="../media/image11.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customXml" Target="../ink/ink37.xml"/><Relationship Id="rId100" Type="http://schemas.openxmlformats.org/officeDocument/2006/relationships/image" Target="../media/image52.png"/><Relationship Id="rId105" Type="http://schemas.openxmlformats.org/officeDocument/2006/relationships/image" Target="../media/image54.png"/><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customXml" Target="../ink/ink45.xml"/><Relationship Id="rId98" Type="http://schemas.openxmlformats.org/officeDocument/2006/relationships/image" Target="../media/image51.png"/><Relationship Id="rId3" Type="http://schemas.openxmlformats.org/officeDocument/2006/relationships/image" Target="../media/image2.png"/><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customXml" Target="../ink/ink40.xml"/><Relationship Id="rId88" Type="http://schemas.openxmlformats.org/officeDocument/2006/relationships/image" Target="../media/image46.png"/><Relationship Id="rId111"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33600"/>
            <a:ext cx="8229600" cy="4029075"/>
          </a:xfrm>
        </p:spPr>
        <p:txBody>
          <a:bodyPr>
            <a:normAutofit fontScale="92500" lnSpcReduction="20000"/>
          </a:bodyPr>
          <a:lstStyle/>
          <a:p>
            <a:pPr marL="0" marR="0" algn="l">
              <a:lnSpc>
                <a:spcPct val="150000"/>
              </a:lnSpc>
              <a:spcBef>
                <a:spcPts val="0"/>
              </a:spcBef>
              <a:spcAft>
                <a:spcPts val="0"/>
              </a:spcAft>
            </a:pPr>
            <a:r>
              <a:rPr lang="en-US" sz="15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Points of Emphasis</a:t>
            </a:r>
          </a:p>
          <a:p>
            <a:pPr marR="0" algn="l">
              <a:lnSpc>
                <a:spcPct val="150000"/>
              </a:lnSpc>
              <a:spcBef>
                <a:spcPts val="0"/>
              </a:spcBef>
              <a:spcAft>
                <a:spcPts val="0"/>
              </a:spcAft>
            </a:pPr>
            <a:endPar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l">
              <a:lnSpc>
                <a:spcPct val="150000"/>
              </a:lnSpc>
              <a:spcBef>
                <a:spcPts val="0"/>
              </a:spcBef>
              <a:spcAft>
                <a:spcPts val="0"/>
              </a:spcAft>
              <a:buFont typeface="Wingdings" panose="05000000000000000000" pitchFamily="2" charset="2"/>
              <a:buChar char="Ø"/>
            </a:pP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All Shooters Are Stupid – 85% of goaltending is body position</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lnSpc>
                <a:spcPct val="150000"/>
              </a:lnSpc>
              <a:spcBef>
                <a:spcPts val="0"/>
              </a:spcBef>
              <a:spcAft>
                <a:spcPts val="0"/>
              </a:spcAft>
            </a:pPr>
            <a:r>
              <a:rPr lang="en-US" sz="15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0"/>
              </a:spcAft>
              <a:buFont typeface="Wingdings" panose="05000000000000000000" pitchFamily="2" charset="2"/>
              <a:buChar char="Ø"/>
              <a:tabLst>
                <a:tab pos="457200" algn="l"/>
              </a:tabLst>
            </a:pPr>
            <a:r>
              <a:rPr lang="en-US" sz="15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Mental aspe</a:t>
            </a:r>
            <a:r>
              <a:rPr lang="en-US" sz="1500" b="1" dirty="0">
                <a:solidFill>
                  <a:schemeClr val="tx1"/>
                </a:solidFill>
                <a:effectLst/>
                <a:latin typeface="Times New Roman" panose="02020603050405020304" pitchFamily="18" charset="0"/>
                <a:ea typeface="Times New Roman" panose="02020603050405020304" pitchFamily="18" charset="0"/>
              </a:rPr>
              <a:t>ct:</a:t>
            </a:r>
            <a:endParaRPr lang="en-US" sz="1500" dirty="0">
              <a:solidFill>
                <a:schemeClr val="tx1"/>
              </a:solidFill>
              <a:effectLst/>
              <a:latin typeface="Times New Roman" panose="02020603050405020304" pitchFamily="18" charset="0"/>
              <a:ea typeface="Times New Roman" panose="02020603050405020304" pitchFamily="18" charset="0"/>
            </a:endParaRPr>
          </a:p>
          <a:p>
            <a:pPr marL="742950" marR="0" lvl="1" indent="-285750" algn="l" fontAlgn="base" hangingPunct="0">
              <a:lnSpc>
                <a:spcPct val="150000"/>
              </a:lnSpc>
              <a:spcBef>
                <a:spcPts val="0"/>
              </a:spcBef>
              <a:spcAft>
                <a:spcPts val="0"/>
              </a:spcAft>
              <a:buFont typeface="Wingdings" panose="05000000000000000000" pitchFamily="2" charset="2"/>
              <a:buChar char="Ø"/>
              <a:tabLst>
                <a:tab pos="914400" algn="l"/>
              </a:tabLst>
            </a:pPr>
            <a:r>
              <a:rPr lang="en-US" sz="1500" dirty="0">
                <a:solidFill>
                  <a:schemeClr val="tx1"/>
                </a:solidFill>
                <a:effectLst/>
                <a:latin typeface="Times New Roman" panose="02020603050405020304" pitchFamily="18" charset="0"/>
                <a:ea typeface="Times New Roman" panose="02020603050405020304" pitchFamily="18" charset="0"/>
              </a:rPr>
              <a:t>PMA – Positive Mental Attitude</a:t>
            </a:r>
          </a:p>
          <a:p>
            <a:pPr marL="742950" marR="0" lvl="1" indent="-285750" algn="l" fontAlgn="base" hangingPunct="0">
              <a:lnSpc>
                <a:spcPct val="150000"/>
              </a:lnSpc>
              <a:spcBef>
                <a:spcPts val="0"/>
              </a:spcBef>
              <a:spcAft>
                <a:spcPts val="0"/>
              </a:spcAft>
              <a:buFont typeface="Wingdings" panose="05000000000000000000" pitchFamily="2" charset="2"/>
              <a:buChar char="Ø"/>
              <a:tabLst>
                <a:tab pos="914400" algn="l"/>
              </a:tabLst>
            </a:pPr>
            <a:r>
              <a:rPr lang="en-US" sz="1500" dirty="0">
                <a:solidFill>
                  <a:schemeClr val="tx1"/>
                </a:solidFill>
                <a:effectLst/>
                <a:latin typeface="Times New Roman" panose="02020603050405020304" pitchFamily="18" charset="0"/>
                <a:ea typeface="Times New Roman" panose="02020603050405020304" pitchFamily="18" charset="0"/>
              </a:rPr>
              <a:t>Quarterback of the defense</a:t>
            </a:r>
          </a:p>
          <a:p>
            <a:pPr marL="742950" lvl="1" indent="-285750" algn="l" fontAlgn="base" hangingPunct="0">
              <a:lnSpc>
                <a:spcPct val="150000"/>
              </a:lnSpc>
              <a:spcBef>
                <a:spcPts val="0"/>
              </a:spcBef>
              <a:buFont typeface="Wingdings" panose="05000000000000000000" pitchFamily="2" charset="2"/>
              <a:buChar char="Ø"/>
              <a:tabLst>
                <a:tab pos="914400" algn="l"/>
              </a:tabLst>
            </a:pPr>
            <a:r>
              <a:rPr lang="en-US" sz="1500" dirty="0">
                <a:solidFill>
                  <a:schemeClr val="tx1"/>
                </a:solidFill>
                <a:effectLst/>
                <a:latin typeface="Times New Roman" panose="02020603050405020304" pitchFamily="18" charset="0"/>
                <a:ea typeface="Times New Roman" panose="02020603050405020304" pitchFamily="18" charset="0"/>
              </a:rPr>
              <a:t>Your real job is to make up for the mistakes of the people in front of you, because if they never made a mistake, you’d never see the ball. </a:t>
            </a:r>
          </a:p>
          <a:p>
            <a:pPr marR="0" lvl="0" algn="l">
              <a:lnSpc>
                <a:spcPct val="150000"/>
              </a:lnSpc>
              <a:spcBef>
                <a:spcPts val="0"/>
              </a:spcBef>
              <a:spcAft>
                <a:spcPts val="0"/>
              </a:spcAft>
              <a:tabLst>
                <a:tab pos="457200" algn="l"/>
              </a:tabLst>
            </a:pPr>
            <a:endParaRPr lang="en-US" sz="1500" b="1" dirty="0">
              <a:solidFill>
                <a:schemeClr val="tx1"/>
              </a:solidFill>
              <a:effectLst/>
              <a:latin typeface="Times New Roman" panose="02020603050405020304" pitchFamily="18" charset="0"/>
              <a:ea typeface="Times New Roman" panose="02020603050405020304" pitchFamily="18" charset="0"/>
            </a:endParaRPr>
          </a:p>
          <a:p>
            <a:pPr marL="342900" marR="0" lvl="0" indent="-342900" algn="l">
              <a:lnSpc>
                <a:spcPct val="150000"/>
              </a:lnSpc>
              <a:spcBef>
                <a:spcPts val="0"/>
              </a:spcBef>
              <a:spcAft>
                <a:spcPts val="0"/>
              </a:spcAft>
              <a:buFont typeface="Wingdings" panose="05000000000000000000" pitchFamily="2" charset="2"/>
              <a:buChar char="Ø"/>
              <a:tabLst>
                <a:tab pos="457200" algn="l"/>
              </a:tabLst>
            </a:pPr>
            <a:r>
              <a:rPr lang="en-US" sz="1500" b="1" dirty="0">
                <a:solidFill>
                  <a:schemeClr val="tx1"/>
                </a:solidFill>
                <a:effectLst/>
                <a:latin typeface="Times New Roman" panose="02020603050405020304" pitchFamily="18" charset="0"/>
                <a:ea typeface="Times New Roman" panose="02020603050405020304" pitchFamily="18" charset="0"/>
              </a:rPr>
              <a:t>Physical aspect:</a:t>
            </a:r>
            <a:endParaRPr lang="en-US" sz="1500" dirty="0">
              <a:solidFill>
                <a:schemeClr val="tx1"/>
              </a:solidFill>
              <a:effectLst/>
              <a:latin typeface="Times New Roman" panose="02020603050405020304" pitchFamily="18" charset="0"/>
              <a:ea typeface="Times New Roman" panose="02020603050405020304" pitchFamily="18" charset="0"/>
            </a:endParaRPr>
          </a:p>
          <a:p>
            <a:pPr marL="742950" marR="0" lvl="1" indent="-285750" algn="l" fontAlgn="base" hangingPunct="0">
              <a:lnSpc>
                <a:spcPct val="150000"/>
              </a:lnSpc>
              <a:spcBef>
                <a:spcPts val="0"/>
              </a:spcBef>
              <a:spcAft>
                <a:spcPts val="0"/>
              </a:spcAft>
              <a:buFont typeface="Wingdings" panose="05000000000000000000" pitchFamily="2" charset="2"/>
              <a:buChar char="Ø"/>
              <a:tabLst>
                <a:tab pos="914400" algn="l"/>
              </a:tabLst>
            </a:pPr>
            <a:r>
              <a:rPr lang="en-US" sz="1500" dirty="0">
                <a:solidFill>
                  <a:schemeClr val="tx1"/>
                </a:solidFill>
                <a:effectLst/>
                <a:latin typeface="Times New Roman" panose="02020603050405020304" pitchFamily="18" charset="0"/>
                <a:ea typeface="Times New Roman" panose="02020603050405020304" pitchFamily="18" charset="0"/>
              </a:rPr>
              <a:t>Should be one of top athletes on team</a:t>
            </a:r>
          </a:p>
          <a:p>
            <a:pPr marL="742950" marR="0" lvl="1" indent="-285750" algn="l" fontAlgn="base" hangingPunct="0">
              <a:lnSpc>
                <a:spcPct val="150000"/>
              </a:lnSpc>
              <a:spcBef>
                <a:spcPts val="0"/>
              </a:spcBef>
              <a:spcAft>
                <a:spcPts val="0"/>
              </a:spcAft>
              <a:buFont typeface="Wingdings" panose="05000000000000000000" pitchFamily="2" charset="2"/>
              <a:buChar char="Ø"/>
              <a:tabLst>
                <a:tab pos="914400" algn="l"/>
              </a:tabLst>
            </a:pPr>
            <a:r>
              <a:rPr lang="en-US" sz="1500" dirty="0">
                <a:solidFill>
                  <a:schemeClr val="tx1"/>
                </a:solidFill>
                <a:effectLst/>
                <a:latin typeface="Times New Roman" panose="02020603050405020304" pitchFamily="18" charset="0"/>
                <a:ea typeface="Times New Roman" panose="02020603050405020304" pitchFamily="18" charset="0"/>
              </a:rPr>
              <a:t>Efficiency of movement (straight line aspect)</a:t>
            </a:r>
          </a:p>
          <a:p>
            <a:pPr marL="742950" marR="0" lvl="1" indent="-285750" algn="l" fontAlgn="base" hangingPunct="0">
              <a:lnSpc>
                <a:spcPct val="150000"/>
              </a:lnSpc>
              <a:spcBef>
                <a:spcPts val="0"/>
              </a:spcBef>
              <a:spcAft>
                <a:spcPts val="0"/>
              </a:spcAft>
              <a:buFont typeface="Wingdings" panose="05000000000000000000" pitchFamily="2" charset="2"/>
              <a:buChar char="Ø"/>
              <a:tabLst>
                <a:tab pos="914400" algn="l"/>
              </a:tabLst>
            </a:pPr>
            <a:r>
              <a:rPr lang="en-US" sz="1500" dirty="0">
                <a:solidFill>
                  <a:schemeClr val="tx1"/>
                </a:solidFill>
                <a:effectLst/>
                <a:latin typeface="Times New Roman" panose="02020603050405020304" pitchFamily="18" charset="0"/>
                <a:ea typeface="Times New Roman" panose="02020603050405020304" pitchFamily="18" charset="0"/>
              </a:rPr>
              <a:t>Put pressure on the shooter (Correct positioning results in 90% of saves)</a:t>
            </a:r>
          </a:p>
          <a:p>
            <a:pPr marL="742950" marR="0" lvl="1" indent="-285750" algn="l">
              <a:lnSpc>
                <a:spcPct val="115000"/>
              </a:lnSpc>
              <a:spcBef>
                <a:spcPts val="0"/>
              </a:spcBef>
              <a:spcAft>
                <a:spcPts val="0"/>
              </a:spcAft>
              <a:buFont typeface="Wingdings" panose="05000000000000000000" pitchFamily="2" charset="2"/>
              <a:buChar char="Ø"/>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1500" dirty="0">
              <a:solidFill>
                <a:schemeClr val="tx1"/>
              </a:solidFill>
              <a:latin typeface="Georgia" panose="02040502050405020303" pitchFamily="18" charset="0"/>
            </a:endParaRPr>
          </a:p>
        </p:txBody>
      </p:sp>
      <p:sp>
        <p:nvSpPr>
          <p:cNvPr id="4" name="Rectangle 3"/>
          <p:cNvSpPr/>
          <p:nvPr/>
        </p:nvSpPr>
        <p:spPr>
          <a:xfrm>
            <a:off x="666750" y="1295400"/>
            <a:ext cx="7886700" cy="584775"/>
          </a:xfrm>
          <a:prstGeom prst="rect">
            <a:avLst/>
          </a:prstGeom>
        </p:spPr>
        <p:txBody>
          <a:bodyPr wrap="square">
            <a:spAutoFit/>
          </a:bodyPr>
          <a:lstStyle/>
          <a:p>
            <a:pPr algn="ctr"/>
            <a:r>
              <a:rPr lang="en-US" sz="3200" b="1" dirty="0">
                <a:solidFill>
                  <a:srgbClr val="990000"/>
                </a:solidFill>
                <a:latin typeface="Georgia" panose="02040502050405020303" pitchFamily="18" charset="0"/>
              </a:rPr>
              <a:t>Goalie Fundamentals and Training</a:t>
            </a:r>
            <a:endParaRPr lang="en-US" sz="3200" dirty="0"/>
          </a:p>
        </p:txBody>
      </p:sp>
      <p:sp>
        <p:nvSpPr>
          <p:cNvPr id="10" name="Title 1"/>
          <p:cNvSpPr txBox="1">
            <a:spLocks/>
          </p:cNvSpPr>
          <p:nvPr/>
        </p:nvSpPr>
        <p:spPr>
          <a:xfrm>
            <a:off x="457200" y="274638"/>
            <a:ext cx="8229600" cy="944562"/>
          </a:xfrm>
          <a:prstGeom prst="rect">
            <a:avLst/>
          </a:prstGeom>
          <a:solidFill>
            <a:schemeClr val="bg1">
              <a:lumMod val="75000"/>
            </a:schemeClr>
          </a:solidFill>
          <a:effectLst>
            <a:innerShdw blurRad="63500" dist="50800" dir="162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800000"/>
                </a:solidFill>
                <a:latin typeface="Georgia" panose="02040502050405020303" pitchFamily="18" charset="0"/>
                <a:cs typeface="Aharoni" panose="02010803020104030203" pitchFamily="2" charset="-79"/>
              </a:rPr>
              <a:t>Burning River Lacrosse</a:t>
            </a:r>
            <a:endParaRPr lang="en-US" sz="3100" b="1" dirty="0">
              <a:solidFill>
                <a:srgbClr val="800000"/>
              </a:solidFill>
              <a:latin typeface="Georgia" panose="02040502050405020303" pitchFamily="18" charset="0"/>
              <a:cs typeface="Aharoni" panose="02010803020104030203" pitchFamily="2" charset="-79"/>
            </a:endParaRPr>
          </a:p>
        </p:txBody>
      </p:sp>
    </p:spTree>
    <p:extLst>
      <p:ext uri="{BB962C8B-B14F-4D97-AF65-F5344CB8AC3E}">
        <p14:creationId xmlns:p14="http://schemas.microsoft.com/office/powerpoint/2010/main" val="3700453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33600"/>
            <a:ext cx="8229600" cy="4029075"/>
          </a:xfrm>
        </p:spPr>
        <p:txBody>
          <a:bodyPr>
            <a:normAutofit fontScale="85000" lnSpcReduction="20000"/>
          </a:bodyPr>
          <a:lstStyle/>
          <a:p>
            <a:pPr lvl="0" algn="l"/>
            <a:r>
              <a:rPr lang="en-US" sz="2000" b="1" dirty="0">
                <a:solidFill>
                  <a:schemeClr val="tx1"/>
                </a:solidFill>
                <a:latin typeface="Georgia" panose="02040502050405020303" pitchFamily="18" charset="0"/>
              </a:rPr>
              <a:t>Drills</a:t>
            </a:r>
          </a:p>
          <a:p>
            <a:pPr lvl="0" algn="l"/>
            <a:endParaRPr lang="en-US" sz="2000" b="1" dirty="0">
              <a:solidFill>
                <a:schemeClr val="tx1"/>
              </a:solidFill>
              <a:latin typeface="Georgia" panose="02040502050405020303"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Knee bounce shots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Focus on keeping hands in front, On knees with just a shaft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spcBef>
                <a:spcPts val="0"/>
              </a:spcBef>
              <a:spcAft>
                <a:spcPts val="0"/>
              </a:spcAft>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15000"/>
              </a:lnSpc>
              <a:spcBef>
                <a:spcPts val="0"/>
              </a:spcBef>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Step in front of drill (use other goalie or garbage can)</a:t>
            </a:r>
          </a:p>
          <a:p>
            <a:pPr marR="0" lvl="0" algn="l">
              <a:lnSpc>
                <a:spcPct val="115000"/>
              </a:lnSpc>
              <a:spcBef>
                <a:spcPts val="0"/>
              </a:spcBef>
              <a:spcAft>
                <a:spcPts val="0"/>
              </a:spcAft>
            </a:pP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Churn the butter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Off stick to outlet (Snap the outlet)</a:t>
            </a:r>
          </a:p>
          <a:p>
            <a:pPr marR="0" lvl="1" algn="l">
              <a:lnSpc>
                <a:spcPct val="115000"/>
              </a:lnSpc>
              <a:spcBef>
                <a:spcPts val="0"/>
              </a:spcBef>
              <a:spcAft>
                <a:spcPts val="0"/>
              </a:spcAft>
            </a:pPr>
            <a:endPar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Long Passes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Over 1 cage in to another.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Set cages 6 feet apart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Tennis balls and racquet rapid fire shots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spcBef>
                <a:spcPts val="0"/>
              </a:spcBef>
              <a:spcAft>
                <a:spcPts val="0"/>
              </a:spcAft>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Ladder to a shot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Use a 4- step pattern to get to end of the ladder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Once the player finishes the pattern coach takes shot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Balls in the bucket Drill</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15000"/>
              </a:lnSpc>
              <a:spcBef>
                <a:spcPts val="0"/>
              </a:spcBef>
              <a:buFont typeface="Symbol" panose="05050102010706020507" pitchFamily="18" charset="2"/>
              <a:buChar char=""/>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1500" dirty="0">
              <a:solidFill>
                <a:schemeClr val="tx1"/>
              </a:solidFill>
              <a:latin typeface="Georgia" panose="02040502050405020303" pitchFamily="18" charset="0"/>
            </a:endParaRPr>
          </a:p>
        </p:txBody>
      </p:sp>
      <p:sp>
        <p:nvSpPr>
          <p:cNvPr id="4" name="Rectangle 3"/>
          <p:cNvSpPr/>
          <p:nvPr/>
        </p:nvSpPr>
        <p:spPr>
          <a:xfrm>
            <a:off x="666750" y="1295400"/>
            <a:ext cx="7886700" cy="584775"/>
          </a:xfrm>
          <a:prstGeom prst="rect">
            <a:avLst/>
          </a:prstGeom>
        </p:spPr>
        <p:txBody>
          <a:bodyPr wrap="square">
            <a:spAutoFit/>
          </a:bodyPr>
          <a:lstStyle/>
          <a:p>
            <a:pPr algn="ctr"/>
            <a:r>
              <a:rPr lang="en-US" sz="3200" b="1" dirty="0">
                <a:solidFill>
                  <a:srgbClr val="990000"/>
                </a:solidFill>
                <a:latin typeface="Georgia" panose="02040502050405020303" pitchFamily="18" charset="0"/>
              </a:rPr>
              <a:t>Goalie Fundamentals and Training</a:t>
            </a:r>
            <a:endParaRPr lang="en-US" sz="3200" dirty="0"/>
          </a:p>
        </p:txBody>
      </p:sp>
      <p:sp>
        <p:nvSpPr>
          <p:cNvPr id="10" name="Title 1"/>
          <p:cNvSpPr txBox="1">
            <a:spLocks/>
          </p:cNvSpPr>
          <p:nvPr/>
        </p:nvSpPr>
        <p:spPr>
          <a:xfrm>
            <a:off x="457200" y="274638"/>
            <a:ext cx="8229600" cy="944562"/>
          </a:xfrm>
          <a:prstGeom prst="rect">
            <a:avLst/>
          </a:prstGeom>
          <a:solidFill>
            <a:schemeClr val="bg1">
              <a:lumMod val="75000"/>
            </a:schemeClr>
          </a:solidFill>
          <a:effectLst>
            <a:innerShdw blurRad="63500" dist="50800" dir="162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800000"/>
                </a:solidFill>
                <a:latin typeface="Georgia" panose="02040502050405020303" pitchFamily="18" charset="0"/>
                <a:cs typeface="Aharoni" panose="02010803020104030203" pitchFamily="2" charset="-79"/>
              </a:rPr>
              <a:t>Burning River Lacrosse</a:t>
            </a:r>
            <a:endParaRPr lang="en-US" sz="3100" b="1" dirty="0">
              <a:solidFill>
                <a:srgbClr val="800000"/>
              </a:solidFill>
              <a:latin typeface="Georgia" panose="02040502050405020303" pitchFamily="18" charset="0"/>
              <a:cs typeface="Aharoni" panose="02010803020104030203" pitchFamily="2" charset="-79"/>
            </a:endParaRPr>
          </a:p>
        </p:txBody>
      </p:sp>
    </p:spTree>
    <p:extLst>
      <p:ext uri="{BB962C8B-B14F-4D97-AF65-F5344CB8AC3E}">
        <p14:creationId xmlns:p14="http://schemas.microsoft.com/office/powerpoint/2010/main" val="272425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l="20000" t="20000" r="20000" b="5000"/>
          </a:stretch>
        </a:blipFill>
        <a:effectLst/>
      </p:bgPr>
    </p:bg>
    <p:spTree>
      <p:nvGrpSpPr>
        <p:cNvPr id="1" name=""/>
        <p:cNvGrpSpPr/>
        <p:nvPr/>
      </p:nvGrpSpPr>
      <p:grpSpPr>
        <a:xfrm>
          <a:off x="0" y="0"/>
          <a:ext cx="0" cy="0"/>
          <a:chOff x="0" y="0"/>
          <a:chExt cx="0" cy="0"/>
        </a:xfrm>
      </p:grpSpPr>
      <p:sp>
        <p:nvSpPr>
          <p:cNvPr id="4" name="Rectangle 3"/>
          <p:cNvSpPr/>
          <p:nvPr/>
        </p:nvSpPr>
        <p:spPr>
          <a:xfrm>
            <a:off x="666750" y="1295400"/>
            <a:ext cx="7886700" cy="584775"/>
          </a:xfrm>
          <a:prstGeom prst="rect">
            <a:avLst/>
          </a:prstGeom>
        </p:spPr>
        <p:txBody>
          <a:bodyPr wrap="square">
            <a:spAutoFit/>
          </a:bodyPr>
          <a:lstStyle/>
          <a:p>
            <a:pPr algn="ctr"/>
            <a:r>
              <a:rPr lang="en-US" sz="3200" b="1">
                <a:solidFill>
                  <a:srgbClr val="990000"/>
                </a:solidFill>
                <a:latin typeface="Georgia" panose="02040502050405020303" pitchFamily="18" charset="0"/>
              </a:rPr>
              <a:t>Goalie Fundamentals and Training</a:t>
            </a:r>
            <a:endParaRPr lang="en-US" sz="3200" dirty="0"/>
          </a:p>
        </p:txBody>
      </p:sp>
      <p:sp>
        <p:nvSpPr>
          <p:cNvPr id="10" name="Title 1"/>
          <p:cNvSpPr txBox="1">
            <a:spLocks/>
          </p:cNvSpPr>
          <p:nvPr/>
        </p:nvSpPr>
        <p:spPr>
          <a:xfrm>
            <a:off x="457200" y="274638"/>
            <a:ext cx="8229600" cy="944562"/>
          </a:xfrm>
          <a:prstGeom prst="rect">
            <a:avLst/>
          </a:prstGeom>
          <a:solidFill>
            <a:schemeClr val="bg1">
              <a:lumMod val="75000"/>
            </a:schemeClr>
          </a:solidFill>
          <a:effectLst>
            <a:innerShdw blurRad="63500" dist="50800" dir="162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800000"/>
                </a:solidFill>
                <a:latin typeface="Georgia" panose="02040502050405020303" pitchFamily="18" charset="0"/>
                <a:cs typeface="Aharoni" panose="02010803020104030203" pitchFamily="2" charset="-79"/>
              </a:rPr>
              <a:t>Burning River Lacrosse</a:t>
            </a:r>
            <a:endParaRPr lang="en-US" sz="3100" b="1" dirty="0">
              <a:solidFill>
                <a:srgbClr val="800000"/>
              </a:solidFill>
              <a:latin typeface="Georgia" panose="02040502050405020303" pitchFamily="18" charset="0"/>
              <a:cs typeface="Aharoni" panose="02010803020104030203" pitchFamily="2" charset="-79"/>
            </a:endParaRPr>
          </a:p>
        </p:txBody>
      </p:sp>
      <p:pic>
        <p:nvPicPr>
          <p:cNvPr id="2" name="Picture 2">
            <a:extLst>
              <a:ext uri="{FF2B5EF4-FFF2-40B4-BE49-F238E27FC236}">
                <a16:creationId xmlns:a16="http://schemas.microsoft.com/office/drawing/2014/main" id="{DF9FCA5B-8CC0-D0C1-8C7F-7F367F256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33600"/>
            <a:ext cx="8229600" cy="4699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50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33600"/>
            <a:ext cx="8229600" cy="4029075"/>
          </a:xfrm>
        </p:spPr>
        <p:txBody>
          <a:bodyPr>
            <a:normAutofit/>
          </a:bodyPr>
          <a:lstStyle/>
          <a:p>
            <a:pPr marL="342900" marR="0" lvl="0" indent="-342900" algn="l">
              <a:spcBef>
                <a:spcPts val="0"/>
              </a:spcBef>
              <a:spcAft>
                <a:spcPts val="0"/>
              </a:spcAft>
              <a:buFont typeface="Wingdings" panose="05000000000000000000" pitchFamily="2" charset="2"/>
              <a:buChar char="Ø"/>
              <a:tabLst>
                <a:tab pos="457200" algn="l"/>
              </a:tabLst>
            </a:pPr>
            <a:r>
              <a:rPr lang="en-US" sz="2000" b="1" dirty="0">
                <a:solidFill>
                  <a:schemeClr val="tx1"/>
                </a:solidFill>
                <a:effectLst/>
                <a:latin typeface="Times New Roman" panose="02020603050405020304" pitchFamily="18" charset="0"/>
                <a:ea typeface="Times New Roman" panose="02020603050405020304" pitchFamily="18" charset="0"/>
              </a:rPr>
              <a:t>The ready position (How do I stand?) </a:t>
            </a:r>
            <a:endParaRPr lang="en-US" sz="2000" dirty="0">
              <a:solidFill>
                <a:schemeClr val="tx1"/>
              </a:solidFill>
              <a:effectLst/>
              <a:latin typeface="Times New Roman" panose="02020603050405020304" pitchFamily="18" charset="0"/>
              <a:ea typeface="Times New Roman" panose="02020603050405020304" pitchFamily="18" charset="0"/>
            </a:endParaRPr>
          </a:p>
          <a:p>
            <a:pPr marL="171450" marR="0" indent="-171450" algn="l">
              <a:spcBef>
                <a:spcPts val="0"/>
              </a:spcBef>
              <a:spcAft>
                <a:spcPts val="0"/>
              </a:spcAft>
              <a:buFont typeface="Wingdings" panose="05000000000000000000" pitchFamily="2" charset="2"/>
              <a:buChar char="Ø"/>
            </a:pPr>
            <a:endParaRPr lang="en-US" sz="2000" dirty="0">
              <a:solidFill>
                <a:schemeClr val="tx1"/>
              </a:solidFill>
              <a:effectLst/>
              <a:latin typeface="Times New Roman" panose="02020603050405020304" pitchFamily="18" charset="0"/>
              <a:ea typeface="Times New Roman" panose="02020603050405020304" pitchFamily="18" charset="0"/>
            </a:endParaRPr>
          </a:p>
          <a:p>
            <a:pPr marL="342900" marR="0" lvl="0" indent="-342900" algn="l">
              <a:spcBef>
                <a:spcPts val="0"/>
              </a:spcBef>
              <a:spcAft>
                <a:spcPts val="0"/>
              </a:spcAft>
              <a:buFont typeface="Wingdings" panose="05000000000000000000" pitchFamily="2" charset="2"/>
              <a:buChar char="Ø"/>
              <a:tabLst>
                <a:tab pos="457200" algn="l"/>
              </a:tabLst>
            </a:pPr>
            <a:r>
              <a:rPr lang="en-US" sz="2000" b="1" dirty="0">
                <a:solidFill>
                  <a:schemeClr val="tx1"/>
                </a:solidFill>
                <a:effectLst/>
                <a:latin typeface="Times New Roman" panose="02020603050405020304" pitchFamily="18" charset="0"/>
                <a:ea typeface="Times New Roman" panose="02020603050405020304" pitchFamily="18" charset="0"/>
              </a:rPr>
              <a:t>Stick position (How do I hold the stick?)</a:t>
            </a:r>
            <a:endParaRPr lang="en-US" sz="2000" dirty="0">
              <a:solidFill>
                <a:schemeClr val="tx1"/>
              </a:solidFill>
              <a:effectLst/>
              <a:latin typeface="Times New Roman" panose="02020603050405020304" pitchFamily="18" charset="0"/>
              <a:ea typeface="Times New Roman" panose="02020603050405020304" pitchFamily="18" charset="0"/>
            </a:endParaRPr>
          </a:p>
          <a:p>
            <a:pPr marR="0" algn="l">
              <a:spcBef>
                <a:spcPts val="0"/>
              </a:spcBef>
              <a:spcAft>
                <a:spcPts val="0"/>
              </a:spcAft>
            </a:pPr>
            <a:r>
              <a:rPr lang="en-US" sz="2000" dirty="0">
                <a:solidFill>
                  <a:schemeClr val="tx1"/>
                </a:solidFill>
                <a:effectLst/>
                <a:latin typeface="Times New Roman" panose="02020603050405020304" pitchFamily="18" charset="0"/>
                <a:ea typeface="Times New Roman" panose="02020603050405020304" pitchFamily="18" charset="0"/>
              </a:rPr>
              <a:t> </a:t>
            </a:r>
          </a:p>
          <a:p>
            <a:pPr marL="342900" marR="0" lvl="0" indent="-342900" algn="l">
              <a:spcBef>
                <a:spcPts val="0"/>
              </a:spcBef>
              <a:spcAft>
                <a:spcPts val="0"/>
              </a:spcAft>
              <a:buFont typeface="Wingdings" panose="05000000000000000000" pitchFamily="2" charset="2"/>
              <a:buChar char="Ø"/>
              <a:tabLst>
                <a:tab pos="457200" algn="l"/>
              </a:tabLst>
            </a:pPr>
            <a:r>
              <a:rPr lang="en-US" sz="2000" b="1" dirty="0">
                <a:solidFill>
                  <a:schemeClr val="tx1"/>
                </a:solidFill>
                <a:effectLst/>
                <a:latin typeface="Times New Roman" panose="02020603050405020304" pitchFamily="18" charset="0"/>
                <a:ea typeface="Times New Roman" panose="02020603050405020304" pitchFamily="18" charset="0"/>
              </a:rPr>
              <a:t>The Arc (Where should I be in the cage?)</a:t>
            </a:r>
            <a:endParaRPr lang="en-US" sz="2000" dirty="0">
              <a:solidFill>
                <a:schemeClr val="tx1"/>
              </a:solidFill>
              <a:effectLst/>
              <a:latin typeface="Times New Roman" panose="02020603050405020304" pitchFamily="18" charset="0"/>
              <a:ea typeface="Times New Roman" panose="02020603050405020304" pitchFamily="18" charset="0"/>
            </a:endParaRPr>
          </a:p>
          <a:p>
            <a:pPr marL="742950" marR="0" lvl="1" indent="-285750" algn="l">
              <a:lnSpc>
                <a:spcPct val="115000"/>
              </a:lnSpc>
              <a:spcBef>
                <a:spcPts val="0"/>
              </a:spcBef>
              <a:spcAft>
                <a:spcPts val="0"/>
              </a:spcAft>
              <a:buFont typeface="Wingdings" panose="05000000000000000000" pitchFamily="2" charset="2"/>
              <a:buChar char="Ø"/>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15000"/>
              </a:lnSpc>
              <a:spcBef>
                <a:spcPts val="0"/>
              </a:spcBef>
              <a:buFont typeface="Wingdings" panose="05000000000000000000" pitchFamily="2" charset="2"/>
              <a:buChar char="Ø"/>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Wingdings" panose="05000000000000000000" pitchFamily="2" charset="2"/>
              <a:buChar char="Ø"/>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15000"/>
              </a:lnSpc>
              <a:spcBef>
                <a:spcPts val="0"/>
              </a:spcBef>
              <a:spcAft>
                <a:spcPts val="0"/>
              </a:spcAft>
            </a:pPr>
            <a:endParaRPr lang="en-US" sz="1500" dirty="0">
              <a:solidFill>
                <a:schemeClr val="tx1"/>
              </a:solidFill>
              <a:latin typeface="Georgia" panose="02040502050405020303" pitchFamily="18" charset="0"/>
            </a:endParaRPr>
          </a:p>
        </p:txBody>
      </p:sp>
      <p:sp>
        <p:nvSpPr>
          <p:cNvPr id="4" name="Rectangle 3"/>
          <p:cNvSpPr/>
          <p:nvPr/>
        </p:nvSpPr>
        <p:spPr>
          <a:xfrm>
            <a:off x="666750" y="1295400"/>
            <a:ext cx="7886700" cy="584775"/>
          </a:xfrm>
          <a:prstGeom prst="rect">
            <a:avLst/>
          </a:prstGeom>
        </p:spPr>
        <p:txBody>
          <a:bodyPr wrap="square">
            <a:spAutoFit/>
          </a:bodyPr>
          <a:lstStyle/>
          <a:p>
            <a:pPr algn="ctr"/>
            <a:r>
              <a:rPr lang="en-US" sz="3200" b="1" dirty="0">
                <a:solidFill>
                  <a:srgbClr val="990000"/>
                </a:solidFill>
                <a:latin typeface="Georgia" panose="02040502050405020303" pitchFamily="18" charset="0"/>
              </a:rPr>
              <a:t>Goalie Fundamentals and Training</a:t>
            </a:r>
            <a:endParaRPr lang="en-US" sz="3200" dirty="0"/>
          </a:p>
        </p:txBody>
      </p:sp>
      <p:sp>
        <p:nvSpPr>
          <p:cNvPr id="10" name="Title 1"/>
          <p:cNvSpPr txBox="1">
            <a:spLocks/>
          </p:cNvSpPr>
          <p:nvPr/>
        </p:nvSpPr>
        <p:spPr>
          <a:xfrm>
            <a:off x="457200" y="274638"/>
            <a:ext cx="8229600" cy="944562"/>
          </a:xfrm>
          <a:prstGeom prst="rect">
            <a:avLst/>
          </a:prstGeom>
          <a:solidFill>
            <a:schemeClr val="bg1">
              <a:lumMod val="75000"/>
            </a:schemeClr>
          </a:solidFill>
          <a:effectLst>
            <a:innerShdw blurRad="63500" dist="50800" dir="162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800000"/>
                </a:solidFill>
                <a:latin typeface="Georgia" panose="02040502050405020303" pitchFamily="18" charset="0"/>
                <a:cs typeface="Aharoni" panose="02010803020104030203" pitchFamily="2" charset="-79"/>
              </a:rPr>
              <a:t>Burning River Lacrosse</a:t>
            </a:r>
            <a:endParaRPr lang="en-US" sz="3100" b="1" dirty="0">
              <a:solidFill>
                <a:srgbClr val="800000"/>
              </a:solidFill>
              <a:latin typeface="Georgia" panose="02040502050405020303" pitchFamily="18" charset="0"/>
              <a:cs typeface="Aharoni" panose="02010803020104030203" pitchFamily="2" charset="-79"/>
            </a:endParaRPr>
          </a:p>
        </p:txBody>
      </p:sp>
    </p:spTree>
    <p:extLst>
      <p:ext uri="{BB962C8B-B14F-4D97-AF65-F5344CB8AC3E}">
        <p14:creationId xmlns:p14="http://schemas.microsoft.com/office/powerpoint/2010/main" val="385513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057400"/>
            <a:ext cx="8229600" cy="4525962"/>
          </a:xfrm>
        </p:spPr>
        <p:txBody>
          <a:bodyPr>
            <a:normAutofit/>
          </a:bodyPr>
          <a:lstStyle/>
          <a:p>
            <a:pPr marL="342900" lvl="0" indent="-342900" algn="l">
              <a:buFont typeface="Arial" pitchFamily="34" charset="0"/>
              <a:buChar char="•"/>
            </a:pPr>
            <a:r>
              <a:rPr lang="en-US" sz="2900" b="1" dirty="0">
                <a:solidFill>
                  <a:schemeClr val="tx1"/>
                </a:solidFill>
                <a:latin typeface="Georgia" panose="02040502050405020303" pitchFamily="18" charset="0"/>
              </a:rPr>
              <a:t>Focus on Fundamentals</a:t>
            </a:r>
            <a:endParaRPr lang="en-US" sz="2400" dirty="0">
              <a:solidFill>
                <a:schemeClr val="tx1"/>
              </a:solidFill>
              <a:latin typeface="Georgia" panose="02040502050405020303" pitchFamily="18" charset="0"/>
            </a:endParaRPr>
          </a:p>
        </p:txBody>
      </p:sp>
      <p:sp>
        <p:nvSpPr>
          <p:cNvPr id="4" name="Rectangle 3"/>
          <p:cNvSpPr/>
          <p:nvPr/>
        </p:nvSpPr>
        <p:spPr>
          <a:xfrm>
            <a:off x="666750" y="1295400"/>
            <a:ext cx="7886700" cy="584775"/>
          </a:xfrm>
          <a:prstGeom prst="rect">
            <a:avLst/>
          </a:prstGeom>
        </p:spPr>
        <p:txBody>
          <a:bodyPr wrap="square">
            <a:spAutoFit/>
          </a:bodyPr>
          <a:lstStyle/>
          <a:p>
            <a:pPr algn="ctr"/>
            <a:r>
              <a:rPr lang="en-US" sz="3200" b="1" dirty="0">
                <a:solidFill>
                  <a:srgbClr val="990000"/>
                </a:solidFill>
                <a:latin typeface="Georgia" panose="02040502050405020303" pitchFamily="18" charset="0"/>
              </a:rPr>
              <a:t>Goalie Fundamentals and Training</a:t>
            </a:r>
            <a:endParaRPr lang="en-US" sz="3200" dirty="0"/>
          </a:p>
        </p:txBody>
      </p:sp>
      <p:sp>
        <p:nvSpPr>
          <p:cNvPr id="10" name="Title 1"/>
          <p:cNvSpPr txBox="1">
            <a:spLocks/>
          </p:cNvSpPr>
          <p:nvPr/>
        </p:nvSpPr>
        <p:spPr>
          <a:xfrm>
            <a:off x="457200" y="274638"/>
            <a:ext cx="8229600" cy="944562"/>
          </a:xfrm>
          <a:prstGeom prst="rect">
            <a:avLst/>
          </a:prstGeom>
          <a:solidFill>
            <a:schemeClr val="bg1">
              <a:lumMod val="75000"/>
            </a:schemeClr>
          </a:solidFill>
          <a:effectLst>
            <a:innerShdw blurRad="63500" dist="50800" dir="162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800000"/>
                </a:solidFill>
                <a:latin typeface="Georgia" panose="02040502050405020303" pitchFamily="18" charset="0"/>
                <a:cs typeface="Aharoni" panose="02010803020104030203" pitchFamily="2" charset="-79"/>
              </a:rPr>
              <a:t>Burning River Lacrosse</a:t>
            </a:r>
            <a:endParaRPr lang="en-US" sz="3100" b="1" dirty="0">
              <a:solidFill>
                <a:srgbClr val="800000"/>
              </a:solidFill>
              <a:latin typeface="Georgia" panose="02040502050405020303" pitchFamily="18" charset="0"/>
              <a:cs typeface="Aharoni" panose="02010803020104030203" pitchFamily="2" charset="-79"/>
            </a:endParaRPr>
          </a:p>
        </p:txBody>
      </p:sp>
      <p:pic>
        <p:nvPicPr>
          <p:cNvPr id="5" name="Picture 4" descr="A person playing tennis&#10;&#10;Description automatically generated with medium confidence">
            <a:extLst>
              <a:ext uri="{FF2B5EF4-FFF2-40B4-BE49-F238E27FC236}">
                <a16:creationId xmlns:a16="http://schemas.microsoft.com/office/drawing/2014/main" id="{A8EC61BE-6E78-150E-38E9-6F2225FB3FA4}"/>
              </a:ext>
            </a:extLst>
          </p:cNvPr>
          <p:cNvPicPr>
            <a:picLocks noChangeAspect="1"/>
          </p:cNvPicPr>
          <p:nvPr/>
        </p:nvPicPr>
        <p:blipFill rotWithShape="1">
          <a:blip r:embed="rId3">
            <a:extLst>
              <a:ext uri="{28A0092B-C50C-407E-A947-70E740481C1C}">
                <a14:useLocalDpi xmlns:a14="http://schemas.microsoft.com/office/drawing/2010/main" val="0"/>
              </a:ext>
            </a:extLst>
          </a:blip>
          <a:srcRect l="19615" t="-4534" r="15694" b="4534"/>
          <a:stretch/>
        </p:blipFill>
        <p:spPr>
          <a:xfrm>
            <a:off x="457201" y="2449710"/>
            <a:ext cx="4267200" cy="4408289"/>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674FFB7-3118-9094-21F9-FE53D4D97678}"/>
                  </a:ext>
                </a:extLst>
              </p14:cNvPr>
              <p14:cNvContentPartPr/>
              <p14:nvPr/>
            </p14:nvContentPartPr>
            <p14:xfrm>
              <a:off x="895012" y="3495478"/>
              <a:ext cx="725760" cy="92520"/>
            </p14:xfrm>
          </p:contentPart>
        </mc:Choice>
        <mc:Fallback xmlns="">
          <p:pic>
            <p:nvPicPr>
              <p:cNvPr id="6" name="Ink 5">
                <a:extLst>
                  <a:ext uri="{FF2B5EF4-FFF2-40B4-BE49-F238E27FC236}">
                    <a16:creationId xmlns:a16="http://schemas.microsoft.com/office/drawing/2014/main" id="{3674FFB7-3118-9094-21F9-FE53D4D97678}"/>
                  </a:ext>
                </a:extLst>
              </p:cNvPr>
              <p:cNvPicPr/>
              <p:nvPr/>
            </p:nvPicPr>
            <p:blipFill>
              <a:blip r:embed="rId5"/>
              <a:stretch>
                <a:fillRect/>
              </a:stretch>
            </p:blipFill>
            <p:spPr>
              <a:xfrm>
                <a:off x="886372" y="3486478"/>
                <a:ext cx="743400" cy="110160"/>
              </a:xfrm>
              <a:prstGeom prst="rect">
                <a:avLst/>
              </a:prstGeom>
            </p:spPr>
          </p:pic>
        </mc:Fallback>
      </mc:AlternateContent>
      <p:grpSp>
        <p:nvGrpSpPr>
          <p:cNvPr id="23" name="Group 22">
            <a:extLst>
              <a:ext uri="{FF2B5EF4-FFF2-40B4-BE49-F238E27FC236}">
                <a16:creationId xmlns:a16="http://schemas.microsoft.com/office/drawing/2014/main" id="{80389D8F-6AF7-0301-FF6D-1F9328FDB868}"/>
              </a:ext>
            </a:extLst>
          </p:cNvPr>
          <p:cNvGrpSpPr/>
          <p:nvPr/>
        </p:nvGrpSpPr>
        <p:grpSpPr>
          <a:xfrm>
            <a:off x="879172" y="3491518"/>
            <a:ext cx="628920" cy="315720"/>
            <a:chOff x="879172" y="3491518"/>
            <a:chExt cx="628920" cy="31572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A57CFB18-0FFF-F1B1-45D0-C028AFCA20E7}"/>
                    </a:ext>
                  </a:extLst>
                </p14:cNvPr>
                <p14:cNvContentPartPr/>
                <p14:nvPr/>
              </p14:nvContentPartPr>
              <p14:xfrm>
                <a:off x="879172" y="3491518"/>
                <a:ext cx="140400" cy="111960"/>
              </p14:xfrm>
            </p:contentPart>
          </mc:Choice>
          <mc:Fallback xmlns="">
            <p:pic>
              <p:nvPicPr>
                <p:cNvPr id="7" name="Ink 6">
                  <a:extLst>
                    <a:ext uri="{FF2B5EF4-FFF2-40B4-BE49-F238E27FC236}">
                      <a16:creationId xmlns:a16="http://schemas.microsoft.com/office/drawing/2014/main" id="{A57CFB18-0FFF-F1B1-45D0-C028AFCA20E7}"/>
                    </a:ext>
                  </a:extLst>
                </p:cNvPr>
                <p:cNvPicPr/>
                <p:nvPr/>
              </p:nvPicPr>
              <p:blipFill>
                <a:blip r:embed="rId7"/>
                <a:stretch>
                  <a:fillRect/>
                </a:stretch>
              </p:blipFill>
              <p:spPr>
                <a:xfrm>
                  <a:off x="870532" y="3482518"/>
                  <a:ext cx="158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DCDB76F-B14C-8423-4FCF-7BA5B5287269}"/>
                    </a:ext>
                  </a:extLst>
                </p14:cNvPr>
                <p14:cNvContentPartPr/>
                <p14:nvPr/>
              </p14:nvContentPartPr>
              <p14:xfrm>
                <a:off x="979972" y="3704278"/>
                <a:ext cx="360" cy="102960"/>
              </p14:xfrm>
            </p:contentPart>
          </mc:Choice>
          <mc:Fallback xmlns="">
            <p:pic>
              <p:nvPicPr>
                <p:cNvPr id="8" name="Ink 7">
                  <a:extLst>
                    <a:ext uri="{FF2B5EF4-FFF2-40B4-BE49-F238E27FC236}">
                      <a16:creationId xmlns:a16="http://schemas.microsoft.com/office/drawing/2014/main" id="{BDCDB76F-B14C-8423-4FCF-7BA5B5287269}"/>
                    </a:ext>
                  </a:extLst>
                </p:cNvPr>
                <p:cNvPicPr/>
                <p:nvPr/>
              </p:nvPicPr>
              <p:blipFill>
                <a:blip r:embed="rId9"/>
                <a:stretch>
                  <a:fillRect/>
                </a:stretch>
              </p:blipFill>
              <p:spPr>
                <a:xfrm>
                  <a:off x="970972" y="3695638"/>
                  <a:ext cx="18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E48FC5C8-9359-C837-61F3-315EC3584368}"/>
                    </a:ext>
                  </a:extLst>
                </p14:cNvPr>
                <p14:cNvContentPartPr/>
                <p14:nvPr/>
              </p14:nvContentPartPr>
              <p14:xfrm>
                <a:off x="1102372" y="3732718"/>
                <a:ext cx="360" cy="70200"/>
              </p14:xfrm>
            </p:contentPart>
          </mc:Choice>
          <mc:Fallback xmlns="">
            <p:pic>
              <p:nvPicPr>
                <p:cNvPr id="11" name="Ink 10">
                  <a:extLst>
                    <a:ext uri="{FF2B5EF4-FFF2-40B4-BE49-F238E27FC236}">
                      <a16:creationId xmlns:a16="http://schemas.microsoft.com/office/drawing/2014/main" id="{E48FC5C8-9359-C837-61F3-315EC3584368}"/>
                    </a:ext>
                  </a:extLst>
                </p:cNvPr>
                <p:cNvPicPr/>
                <p:nvPr/>
              </p:nvPicPr>
              <p:blipFill>
                <a:blip r:embed="rId11"/>
                <a:stretch>
                  <a:fillRect/>
                </a:stretch>
              </p:blipFill>
              <p:spPr>
                <a:xfrm>
                  <a:off x="1093732" y="3723718"/>
                  <a:ext cx="18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420D3604-EAF2-00F0-8096-8361608436B0}"/>
                    </a:ext>
                  </a:extLst>
                </p14:cNvPr>
                <p14:cNvContentPartPr/>
                <p14:nvPr/>
              </p14:nvContentPartPr>
              <p14:xfrm>
                <a:off x="1083652" y="3704278"/>
                <a:ext cx="45000" cy="360"/>
              </p14:xfrm>
            </p:contentPart>
          </mc:Choice>
          <mc:Fallback xmlns="">
            <p:pic>
              <p:nvPicPr>
                <p:cNvPr id="12" name="Ink 11">
                  <a:extLst>
                    <a:ext uri="{FF2B5EF4-FFF2-40B4-BE49-F238E27FC236}">
                      <a16:creationId xmlns:a16="http://schemas.microsoft.com/office/drawing/2014/main" id="{420D3604-EAF2-00F0-8096-8361608436B0}"/>
                    </a:ext>
                  </a:extLst>
                </p:cNvPr>
                <p:cNvPicPr/>
                <p:nvPr/>
              </p:nvPicPr>
              <p:blipFill>
                <a:blip r:embed="rId13"/>
                <a:stretch>
                  <a:fillRect/>
                </a:stretch>
              </p:blipFill>
              <p:spPr>
                <a:xfrm>
                  <a:off x="1074652" y="3695638"/>
                  <a:ext cx="62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8160610F-9181-ED8F-776A-53FF4C05DEE9}"/>
                    </a:ext>
                  </a:extLst>
                </p14:cNvPr>
                <p14:cNvContentPartPr/>
                <p14:nvPr/>
              </p14:nvContentPartPr>
              <p14:xfrm>
                <a:off x="1083652" y="3732718"/>
                <a:ext cx="54720" cy="16560"/>
              </p14:xfrm>
            </p:contentPart>
          </mc:Choice>
          <mc:Fallback xmlns="">
            <p:pic>
              <p:nvPicPr>
                <p:cNvPr id="14" name="Ink 13">
                  <a:extLst>
                    <a:ext uri="{FF2B5EF4-FFF2-40B4-BE49-F238E27FC236}">
                      <a16:creationId xmlns:a16="http://schemas.microsoft.com/office/drawing/2014/main" id="{8160610F-9181-ED8F-776A-53FF4C05DEE9}"/>
                    </a:ext>
                  </a:extLst>
                </p:cNvPr>
                <p:cNvPicPr/>
                <p:nvPr/>
              </p:nvPicPr>
              <p:blipFill>
                <a:blip r:embed="rId15"/>
                <a:stretch>
                  <a:fillRect/>
                </a:stretch>
              </p:blipFill>
              <p:spPr>
                <a:xfrm>
                  <a:off x="1074652" y="3723718"/>
                  <a:ext cx="723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D7E892F2-7D8E-041D-B4F8-19E801836841}"/>
                    </a:ext>
                  </a:extLst>
                </p14:cNvPr>
                <p14:cNvContentPartPr/>
                <p14:nvPr/>
              </p14:nvContentPartPr>
              <p14:xfrm>
                <a:off x="1102372" y="3704278"/>
                <a:ext cx="56520" cy="360"/>
              </p14:xfrm>
            </p:contentPart>
          </mc:Choice>
          <mc:Fallback xmlns="">
            <p:pic>
              <p:nvPicPr>
                <p:cNvPr id="16" name="Ink 15">
                  <a:extLst>
                    <a:ext uri="{FF2B5EF4-FFF2-40B4-BE49-F238E27FC236}">
                      <a16:creationId xmlns:a16="http://schemas.microsoft.com/office/drawing/2014/main" id="{D7E892F2-7D8E-041D-B4F8-19E801836841}"/>
                    </a:ext>
                  </a:extLst>
                </p:cNvPr>
                <p:cNvPicPr/>
                <p:nvPr/>
              </p:nvPicPr>
              <p:blipFill>
                <a:blip r:embed="rId17"/>
                <a:stretch>
                  <a:fillRect/>
                </a:stretch>
              </p:blipFill>
              <p:spPr>
                <a:xfrm>
                  <a:off x="1093732" y="3695638"/>
                  <a:ext cx="74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3FCBEC08-4566-9CFF-4A9D-158696AB1482}"/>
                    </a:ext>
                  </a:extLst>
                </p14:cNvPr>
                <p14:cNvContentPartPr/>
                <p14:nvPr/>
              </p14:nvContentPartPr>
              <p14:xfrm>
                <a:off x="1206772" y="3723358"/>
                <a:ext cx="101520" cy="71280"/>
              </p14:xfrm>
            </p:contentPart>
          </mc:Choice>
          <mc:Fallback xmlns="">
            <p:pic>
              <p:nvPicPr>
                <p:cNvPr id="17" name="Ink 16">
                  <a:extLst>
                    <a:ext uri="{FF2B5EF4-FFF2-40B4-BE49-F238E27FC236}">
                      <a16:creationId xmlns:a16="http://schemas.microsoft.com/office/drawing/2014/main" id="{3FCBEC08-4566-9CFF-4A9D-158696AB1482}"/>
                    </a:ext>
                  </a:extLst>
                </p:cNvPr>
                <p:cNvPicPr/>
                <p:nvPr/>
              </p:nvPicPr>
              <p:blipFill>
                <a:blip r:embed="rId19"/>
                <a:stretch>
                  <a:fillRect/>
                </a:stretch>
              </p:blipFill>
              <p:spPr>
                <a:xfrm>
                  <a:off x="1198132" y="3714358"/>
                  <a:ext cx="119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19211F22-6803-DC06-072B-F0FF9D4A3297}"/>
                    </a:ext>
                  </a:extLst>
                </p14:cNvPr>
                <p14:cNvContentPartPr/>
                <p14:nvPr/>
              </p14:nvContentPartPr>
              <p14:xfrm>
                <a:off x="1338532" y="3696718"/>
                <a:ext cx="51480" cy="58680"/>
              </p14:xfrm>
            </p:contentPart>
          </mc:Choice>
          <mc:Fallback xmlns="">
            <p:pic>
              <p:nvPicPr>
                <p:cNvPr id="19" name="Ink 18">
                  <a:extLst>
                    <a:ext uri="{FF2B5EF4-FFF2-40B4-BE49-F238E27FC236}">
                      <a16:creationId xmlns:a16="http://schemas.microsoft.com/office/drawing/2014/main" id="{19211F22-6803-DC06-072B-F0FF9D4A3297}"/>
                    </a:ext>
                  </a:extLst>
                </p:cNvPr>
                <p:cNvPicPr/>
                <p:nvPr/>
              </p:nvPicPr>
              <p:blipFill>
                <a:blip r:embed="rId21"/>
                <a:stretch>
                  <a:fillRect/>
                </a:stretch>
              </p:blipFill>
              <p:spPr>
                <a:xfrm>
                  <a:off x="1329532" y="3687718"/>
                  <a:ext cx="691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47939D87-4FB3-4989-62C4-B74B9D548B75}"/>
                    </a:ext>
                  </a:extLst>
                </p14:cNvPr>
                <p14:cNvContentPartPr/>
                <p14:nvPr/>
              </p14:nvContentPartPr>
              <p14:xfrm>
                <a:off x="1460932" y="3685558"/>
                <a:ext cx="10080" cy="89640"/>
              </p14:xfrm>
            </p:contentPart>
          </mc:Choice>
          <mc:Fallback xmlns="">
            <p:pic>
              <p:nvPicPr>
                <p:cNvPr id="20" name="Ink 19">
                  <a:extLst>
                    <a:ext uri="{FF2B5EF4-FFF2-40B4-BE49-F238E27FC236}">
                      <a16:creationId xmlns:a16="http://schemas.microsoft.com/office/drawing/2014/main" id="{47939D87-4FB3-4989-62C4-B74B9D548B75}"/>
                    </a:ext>
                  </a:extLst>
                </p:cNvPr>
                <p:cNvPicPr/>
                <p:nvPr/>
              </p:nvPicPr>
              <p:blipFill>
                <a:blip r:embed="rId23"/>
                <a:stretch>
                  <a:fillRect/>
                </a:stretch>
              </p:blipFill>
              <p:spPr>
                <a:xfrm>
                  <a:off x="1451932" y="3676558"/>
                  <a:ext cx="27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D13350A2-A492-FFE4-4289-B2A8D8AF551B}"/>
                    </a:ext>
                  </a:extLst>
                </p14:cNvPr>
                <p14:cNvContentPartPr/>
                <p14:nvPr/>
              </p14:nvContentPartPr>
              <p14:xfrm>
                <a:off x="1375972" y="3647758"/>
                <a:ext cx="132120" cy="20160"/>
              </p14:xfrm>
            </p:contentPart>
          </mc:Choice>
          <mc:Fallback xmlns="">
            <p:pic>
              <p:nvPicPr>
                <p:cNvPr id="22" name="Ink 21">
                  <a:extLst>
                    <a:ext uri="{FF2B5EF4-FFF2-40B4-BE49-F238E27FC236}">
                      <a16:creationId xmlns:a16="http://schemas.microsoft.com/office/drawing/2014/main" id="{D13350A2-A492-FFE4-4289-B2A8D8AF551B}"/>
                    </a:ext>
                  </a:extLst>
                </p:cNvPr>
                <p:cNvPicPr/>
                <p:nvPr/>
              </p:nvPicPr>
              <p:blipFill>
                <a:blip r:embed="rId25"/>
                <a:stretch>
                  <a:fillRect/>
                </a:stretch>
              </p:blipFill>
              <p:spPr>
                <a:xfrm>
                  <a:off x="1367332" y="3639118"/>
                  <a:ext cx="149760" cy="37800"/>
                </a:xfrm>
                <a:prstGeom prst="rect">
                  <a:avLst/>
                </a:prstGeom>
              </p:spPr>
            </p:pic>
          </mc:Fallback>
        </mc:AlternateContent>
      </p:grpSp>
      <p:grpSp>
        <p:nvGrpSpPr>
          <p:cNvPr id="29" name="Group 28">
            <a:extLst>
              <a:ext uri="{FF2B5EF4-FFF2-40B4-BE49-F238E27FC236}">
                <a16:creationId xmlns:a16="http://schemas.microsoft.com/office/drawing/2014/main" id="{E5120E68-D157-9B1C-9DC3-00722507CB95}"/>
              </a:ext>
            </a:extLst>
          </p:cNvPr>
          <p:cNvGrpSpPr/>
          <p:nvPr/>
        </p:nvGrpSpPr>
        <p:grpSpPr>
          <a:xfrm>
            <a:off x="2455612" y="3280198"/>
            <a:ext cx="2043360" cy="250200"/>
            <a:chOff x="2455612" y="3280198"/>
            <a:chExt cx="2043360" cy="250200"/>
          </a:xfrm>
        </p:grpSpPr>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E96CEA3F-76D9-384A-7F3A-B881FF7A9189}"/>
                    </a:ext>
                  </a:extLst>
                </p14:cNvPr>
                <p14:cNvContentPartPr/>
                <p14:nvPr/>
              </p14:nvContentPartPr>
              <p14:xfrm>
                <a:off x="2455612" y="3280198"/>
                <a:ext cx="131760" cy="250200"/>
              </p14:xfrm>
            </p:contentPart>
          </mc:Choice>
          <mc:Fallback xmlns="">
            <p:pic>
              <p:nvPicPr>
                <p:cNvPr id="25" name="Ink 24">
                  <a:extLst>
                    <a:ext uri="{FF2B5EF4-FFF2-40B4-BE49-F238E27FC236}">
                      <a16:creationId xmlns:a16="http://schemas.microsoft.com/office/drawing/2014/main" id="{E96CEA3F-76D9-384A-7F3A-B881FF7A9189}"/>
                    </a:ext>
                  </a:extLst>
                </p:cNvPr>
                <p:cNvPicPr/>
                <p:nvPr/>
              </p:nvPicPr>
              <p:blipFill>
                <a:blip r:embed="rId27"/>
                <a:stretch>
                  <a:fillRect/>
                </a:stretch>
              </p:blipFill>
              <p:spPr>
                <a:xfrm>
                  <a:off x="2446612" y="3271198"/>
                  <a:ext cx="1494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24EC51D2-B35C-2DBC-ABD5-04ADB9A516DA}"/>
                    </a:ext>
                  </a:extLst>
                </p14:cNvPr>
                <p14:cNvContentPartPr/>
                <p14:nvPr/>
              </p14:nvContentPartPr>
              <p14:xfrm>
                <a:off x="2479012" y="3406918"/>
                <a:ext cx="1948680" cy="54360"/>
              </p14:xfrm>
            </p:contentPart>
          </mc:Choice>
          <mc:Fallback xmlns="">
            <p:pic>
              <p:nvPicPr>
                <p:cNvPr id="26" name="Ink 25">
                  <a:extLst>
                    <a:ext uri="{FF2B5EF4-FFF2-40B4-BE49-F238E27FC236}">
                      <a16:creationId xmlns:a16="http://schemas.microsoft.com/office/drawing/2014/main" id="{24EC51D2-B35C-2DBC-ABD5-04ADB9A516DA}"/>
                    </a:ext>
                  </a:extLst>
                </p:cNvPr>
                <p:cNvPicPr/>
                <p:nvPr/>
              </p:nvPicPr>
              <p:blipFill>
                <a:blip r:embed="rId29"/>
                <a:stretch>
                  <a:fillRect/>
                </a:stretch>
              </p:blipFill>
              <p:spPr>
                <a:xfrm>
                  <a:off x="2470012" y="3397918"/>
                  <a:ext cx="1966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037E3DEC-5F6B-6814-9508-1D301211CF8B}"/>
                    </a:ext>
                  </a:extLst>
                </p14:cNvPr>
                <p14:cNvContentPartPr/>
                <p14:nvPr/>
              </p14:nvContentPartPr>
              <p14:xfrm>
                <a:off x="4288732" y="3280198"/>
                <a:ext cx="210240" cy="246600"/>
              </p14:xfrm>
            </p:contentPart>
          </mc:Choice>
          <mc:Fallback xmlns="">
            <p:pic>
              <p:nvPicPr>
                <p:cNvPr id="28" name="Ink 27">
                  <a:extLst>
                    <a:ext uri="{FF2B5EF4-FFF2-40B4-BE49-F238E27FC236}">
                      <a16:creationId xmlns:a16="http://schemas.microsoft.com/office/drawing/2014/main" id="{037E3DEC-5F6B-6814-9508-1D301211CF8B}"/>
                    </a:ext>
                  </a:extLst>
                </p:cNvPr>
                <p:cNvPicPr/>
                <p:nvPr/>
              </p:nvPicPr>
              <p:blipFill>
                <a:blip r:embed="rId31"/>
                <a:stretch>
                  <a:fillRect/>
                </a:stretch>
              </p:blipFill>
              <p:spPr>
                <a:xfrm>
                  <a:off x="4280092" y="3271198"/>
                  <a:ext cx="227880" cy="26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30" name="Ink 29">
                <a:extLst>
                  <a:ext uri="{FF2B5EF4-FFF2-40B4-BE49-F238E27FC236}">
                    <a16:creationId xmlns:a16="http://schemas.microsoft.com/office/drawing/2014/main" id="{F577104F-7594-A224-F867-3C7AB028E520}"/>
                  </a:ext>
                </a:extLst>
              </p14:cNvPr>
              <p14:cNvContentPartPr/>
              <p14:nvPr/>
            </p14:nvContentPartPr>
            <p14:xfrm>
              <a:off x="3242212" y="3541558"/>
              <a:ext cx="235440" cy="278280"/>
            </p14:xfrm>
          </p:contentPart>
        </mc:Choice>
        <mc:Fallback xmlns="">
          <p:pic>
            <p:nvPicPr>
              <p:cNvPr id="30" name="Ink 29">
                <a:extLst>
                  <a:ext uri="{FF2B5EF4-FFF2-40B4-BE49-F238E27FC236}">
                    <a16:creationId xmlns:a16="http://schemas.microsoft.com/office/drawing/2014/main" id="{F577104F-7594-A224-F867-3C7AB028E520}"/>
                  </a:ext>
                </a:extLst>
              </p:cNvPr>
              <p:cNvPicPr/>
              <p:nvPr/>
            </p:nvPicPr>
            <p:blipFill>
              <a:blip r:embed="rId33"/>
              <a:stretch>
                <a:fillRect/>
              </a:stretch>
            </p:blipFill>
            <p:spPr>
              <a:xfrm>
                <a:off x="3233572" y="3532918"/>
                <a:ext cx="253080" cy="295920"/>
              </a:xfrm>
              <a:prstGeom prst="rect">
                <a:avLst/>
              </a:prstGeom>
            </p:spPr>
          </p:pic>
        </mc:Fallback>
      </mc:AlternateContent>
      <p:grpSp>
        <p:nvGrpSpPr>
          <p:cNvPr id="40" name="Group 39">
            <a:extLst>
              <a:ext uri="{FF2B5EF4-FFF2-40B4-BE49-F238E27FC236}">
                <a16:creationId xmlns:a16="http://schemas.microsoft.com/office/drawing/2014/main" id="{C46774AB-14B8-C3B1-8C10-E75564D3C4FA}"/>
              </a:ext>
            </a:extLst>
          </p:cNvPr>
          <p:cNvGrpSpPr/>
          <p:nvPr/>
        </p:nvGrpSpPr>
        <p:grpSpPr>
          <a:xfrm>
            <a:off x="3591052" y="3558478"/>
            <a:ext cx="545040" cy="177480"/>
            <a:chOff x="3591052" y="3558478"/>
            <a:chExt cx="545040" cy="177480"/>
          </a:xfrm>
        </p:grpSpPr>
        <mc:AlternateContent xmlns:mc="http://schemas.openxmlformats.org/markup-compatibility/2006" xmlns:p14="http://schemas.microsoft.com/office/powerpoint/2010/main">
          <mc:Choice Requires="p14">
            <p:contentPart p14:bwMode="auto" r:id="rId34">
              <p14:nvContentPartPr>
                <p14:cNvPr id="31" name="Ink 30">
                  <a:extLst>
                    <a:ext uri="{FF2B5EF4-FFF2-40B4-BE49-F238E27FC236}">
                      <a16:creationId xmlns:a16="http://schemas.microsoft.com/office/drawing/2014/main" id="{28E3D61A-95DE-2B26-8415-117973B64FEF}"/>
                    </a:ext>
                  </a:extLst>
                </p14:cNvPr>
                <p14:cNvContentPartPr/>
                <p14:nvPr/>
              </p14:nvContentPartPr>
              <p14:xfrm>
                <a:off x="3591052" y="3619678"/>
                <a:ext cx="20160" cy="102960"/>
              </p14:xfrm>
            </p:contentPart>
          </mc:Choice>
          <mc:Fallback xmlns="">
            <p:pic>
              <p:nvPicPr>
                <p:cNvPr id="31" name="Ink 30">
                  <a:extLst>
                    <a:ext uri="{FF2B5EF4-FFF2-40B4-BE49-F238E27FC236}">
                      <a16:creationId xmlns:a16="http://schemas.microsoft.com/office/drawing/2014/main" id="{28E3D61A-95DE-2B26-8415-117973B64FEF}"/>
                    </a:ext>
                  </a:extLst>
                </p:cNvPr>
                <p:cNvPicPr/>
                <p:nvPr/>
              </p:nvPicPr>
              <p:blipFill>
                <a:blip r:embed="rId35"/>
                <a:stretch>
                  <a:fillRect/>
                </a:stretch>
              </p:blipFill>
              <p:spPr>
                <a:xfrm>
                  <a:off x="3582412" y="3610678"/>
                  <a:ext cx="37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Ink 31">
                  <a:extLst>
                    <a:ext uri="{FF2B5EF4-FFF2-40B4-BE49-F238E27FC236}">
                      <a16:creationId xmlns:a16="http://schemas.microsoft.com/office/drawing/2014/main" id="{D289B81C-C53E-2217-FB6D-52971A449006}"/>
                    </a:ext>
                  </a:extLst>
                </p14:cNvPr>
                <p14:cNvContentPartPr/>
                <p14:nvPr/>
              </p14:nvContentPartPr>
              <p14:xfrm>
                <a:off x="3591052" y="3558478"/>
                <a:ext cx="213120" cy="51840"/>
              </p14:xfrm>
            </p:contentPart>
          </mc:Choice>
          <mc:Fallback xmlns="">
            <p:pic>
              <p:nvPicPr>
                <p:cNvPr id="32" name="Ink 31">
                  <a:extLst>
                    <a:ext uri="{FF2B5EF4-FFF2-40B4-BE49-F238E27FC236}">
                      <a16:creationId xmlns:a16="http://schemas.microsoft.com/office/drawing/2014/main" id="{D289B81C-C53E-2217-FB6D-52971A449006}"/>
                    </a:ext>
                  </a:extLst>
                </p:cNvPr>
                <p:cNvPicPr/>
                <p:nvPr/>
              </p:nvPicPr>
              <p:blipFill>
                <a:blip r:embed="rId37"/>
                <a:stretch>
                  <a:fillRect/>
                </a:stretch>
              </p:blipFill>
              <p:spPr>
                <a:xfrm>
                  <a:off x="3582412" y="3549478"/>
                  <a:ext cx="230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Ink 33">
                  <a:extLst>
                    <a:ext uri="{FF2B5EF4-FFF2-40B4-BE49-F238E27FC236}">
                      <a16:creationId xmlns:a16="http://schemas.microsoft.com/office/drawing/2014/main" id="{635D2F04-8F82-5667-9942-65707B6580F2}"/>
                    </a:ext>
                  </a:extLst>
                </p14:cNvPr>
                <p14:cNvContentPartPr/>
                <p14:nvPr/>
              </p14:nvContentPartPr>
              <p14:xfrm>
                <a:off x="3591052" y="3629038"/>
                <a:ext cx="136800" cy="4320"/>
              </p14:xfrm>
            </p:contentPart>
          </mc:Choice>
          <mc:Fallback xmlns="">
            <p:pic>
              <p:nvPicPr>
                <p:cNvPr id="34" name="Ink 33">
                  <a:extLst>
                    <a:ext uri="{FF2B5EF4-FFF2-40B4-BE49-F238E27FC236}">
                      <a16:creationId xmlns:a16="http://schemas.microsoft.com/office/drawing/2014/main" id="{635D2F04-8F82-5667-9942-65707B6580F2}"/>
                    </a:ext>
                  </a:extLst>
                </p:cNvPr>
                <p:cNvPicPr/>
                <p:nvPr/>
              </p:nvPicPr>
              <p:blipFill>
                <a:blip r:embed="rId39"/>
                <a:stretch>
                  <a:fillRect/>
                </a:stretch>
              </p:blipFill>
              <p:spPr>
                <a:xfrm>
                  <a:off x="3582412" y="3620038"/>
                  <a:ext cx="154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5" name="Ink 34">
                  <a:extLst>
                    <a:ext uri="{FF2B5EF4-FFF2-40B4-BE49-F238E27FC236}">
                      <a16:creationId xmlns:a16="http://schemas.microsoft.com/office/drawing/2014/main" id="{CCF4E5DC-F94C-E84B-3F75-1F84FFA69DBF}"/>
                    </a:ext>
                  </a:extLst>
                </p14:cNvPr>
                <p14:cNvContentPartPr/>
                <p14:nvPr/>
              </p14:nvContentPartPr>
              <p14:xfrm>
                <a:off x="3751612" y="3627958"/>
                <a:ext cx="72360" cy="108000"/>
              </p14:xfrm>
            </p:contentPart>
          </mc:Choice>
          <mc:Fallback xmlns="">
            <p:pic>
              <p:nvPicPr>
                <p:cNvPr id="35" name="Ink 34">
                  <a:extLst>
                    <a:ext uri="{FF2B5EF4-FFF2-40B4-BE49-F238E27FC236}">
                      <a16:creationId xmlns:a16="http://schemas.microsoft.com/office/drawing/2014/main" id="{CCF4E5DC-F94C-E84B-3F75-1F84FFA69DBF}"/>
                    </a:ext>
                  </a:extLst>
                </p:cNvPr>
                <p:cNvPicPr/>
                <p:nvPr/>
              </p:nvPicPr>
              <p:blipFill>
                <a:blip r:embed="rId41"/>
                <a:stretch>
                  <a:fillRect/>
                </a:stretch>
              </p:blipFill>
              <p:spPr>
                <a:xfrm>
                  <a:off x="3742612" y="3618958"/>
                  <a:ext cx="90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 name="Ink 35">
                  <a:extLst>
                    <a:ext uri="{FF2B5EF4-FFF2-40B4-BE49-F238E27FC236}">
                      <a16:creationId xmlns:a16="http://schemas.microsoft.com/office/drawing/2014/main" id="{006D5C1C-D488-D13E-E2EC-7EE7D8B8B48B}"/>
                    </a:ext>
                  </a:extLst>
                </p14:cNvPr>
                <p14:cNvContentPartPr/>
                <p14:nvPr/>
              </p14:nvContentPartPr>
              <p14:xfrm>
                <a:off x="3855292" y="3582238"/>
                <a:ext cx="121680" cy="132840"/>
              </p14:xfrm>
            </p:contentPart>
          </mc:Choice>
          <mc:Fallback xmlns="">
            <p:pic>
              <p:nvPicPr>
                <p:cNvPr id="36" name="Ink 35">
                  <a:extLst>
                    <a:ext uri="{FF2B5EF4-FFF2-40B4-BE49-F238E27FC236}">
                      <a16:creationId xmlns:a16="http://schemas.microsoft.com/office/drawing/2014/main" id="{006D5C1C-D488-D13E-E2EC-7EE7D8B8B48B}"/>
                    </a:ext>
                  </a:extLst>
                </p:cNvPr>
                <p:cNvPicPr/>
                <p:nvPr/>
              </p:nvPicPr>
              <p:blipFill>
                <a:blip r:embed="rId43"/>
                <a:stretch>
                  <a:fillRect/>
                </a:stretch>
              </p:blipFill>
              <p:spPr>
                <a:xfrm>
                  <a:off x="3846292" y="3573238"/>
                  <a:ext cx="139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Ink 37">
                  <a:extLst>
                    <a:ext uri="{FF2B5EF4-FFF2-40B4-BE49-F238E27FC236}">
                      <a16:creationId xmlns:a16="http://schemas.microsoft.com/office/drawing/2014/main" id="{4AA3589B-2113-000B-0E83-53C34AABD4D7}"/>
                    </a:ext>
                  </a:extLst>
                </p14:cNvPr>
                <p14:cNvContentPartPr/>
                <p14:nvPr/>
              </p14:nvContentPartPr>
              <p14:xfrm>
                <a:off x="4074172" y="3619678"/>
                <a:ext cx="7560" cy="86400"/>
              </p14:xfrm>
            </p:contentPart>
          </mc:Choice>
          <mc:Fallback xmlns="">
            <p:pic>
              <p:nvPicPr>
                <p:cNvPr id="38" name="Ink 37">
                  <a:extLst>
                    <a:ext uri="{FF2B5EF4-FFF2-40B4-BE49-F238E27FC236}">
                      <a16:creationId xmlns:a16="http://schemas.microsoft.com/office/drawing/2014/main" id="{4AA3589B-2113-000B-0E83-53C34AABD4D7}"/>
                    </a:ext>
                  </a:extLst>
                </p:cNvPr>
                <p:cNvPicPr/>
                <p:nvPr/>
              </p:nvPicPr>
              <p:blipFill>
                <a:blip r:embed="rId45"/>
                <a:stretch>
                  <a:fillRect/>
                </a:stretch>
              </p:blipFill>
              <p:spPr>
                <a:xfrm>
                  <a:off x="4065172" y="3610678"/>
                  <a:ext cx="25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Ink 38">
                  <a:extLst>
                    <a:ext uri="{FF2B5EF4-FFF2-40B4-BE49-F238E27FC236}">
                      <a16:creationId xmlns:a16="http://schemas.microsoft.com/office/drawing/2014/main" id="{2C443C3B-A061-C61A-451A-08C8635D27A7}"/>
                    </a:ext>
                  </a:extLst>
                </p14:cNvPr>
                <p14:cNvContentPartPr/>
                <p14:nvPr/>
              </p14:nvContentPartPr>
              <p14:xfrm>
                <a:off x="4005772" y="3577558"/>
                <a:ext cx="130320" cy="8280"/>
              </p14:xfrm>
            </p:contentPart>
          </mc:Choice>
          <mc:Fallback xmlns="">
            <p:pic>
              <p:nvPicPr>
                <p:cNvPr id="39" name="Ink 38">
                  <a:extLst>
                    <a:ext uri="{FF2B5EF4-FFF2-40B4-BE49-F238E27FC236}">
                      <a16:creationId xmlns:a16="http://schemas.microsoft.com/office/drawing/2014/main" id="{2C443C3B-A061-C61A-451A-08C8635D27A7}"/>
                    </a:ext>
                  </a:extLst>
                </p:cNvPr>
                <p:cNvPicPr/>
                <p:nvPr/>
              </p:nvPicPr>
              <p:blipFill>
                <a:blip r:embed="rId47"/>
                <a:stretch>
                  <a:fillRect/>
                </a:stretch>
              </p:blipFill>
              <p:spPr>
                <a:xfrm>
                  <a:off x="3997132" y="3568918"/>
                  <a:ext cx="147960" cy="25920"/>
                </a:xfrm>
                <a:prstGeom prst="rect">
                  <a:avLst/>
                </a:prstGeom>
              </p:spPr>
            </p:pic>
          </mc:Fallback>
        </mc:AlternateContent>
      </p:grpSp>
      <p:grpSp>
        <p:nvGrpSpPr>
          <p:cNvPr id="43" name="Group 42">
            <a:extLst>
              <a:ext uri="{FF2B5EF4-FFF2-40B4-BE49-F238E27FC236}">
                <a16:creationId xmlns:a16="http://schemas.microsoft.com/office/drawing/2014/main" id="{12B8E122-7855-A681-202E-CBAD4BE44071}"/>
              </a:ext>
            </a:extLst>
          </p:cNvPr>
          <p:cNvGrpSpPr/>
          <p:nvPr/>
        </p:nvGrpSpPr>
        <p:grpSpPr>
          <a:xfrm>
            <a:off x="1682332" y="2954038"/>
            <a:ext cx="105480" cy="177120"/>
            <a:chOff x="1682332" y="2954038"/>
            <a:chExt cx="105480" cy="177120"/>
          </a:xfrm>
        </p:grpSpPr>
        <mc:AlternateContent xmlns:mc="http://schemas.openxmlformats.org/markup-compatibility/2006" xmlns:p14="http://schemas.microsoft.com/office/powerpoint/2010/main">
          <mc:Choice Requires="p14">
            <p:contentPart p14:bwMode="auto" r:id="rId48">
              <p14:nvContentPartPr>
                <p14:cNvPr id="41" name="Ink 40">
                  <a:extLst>
                    <a:ext uri="{FF2B5EF4-FFF2-40B4-BE49-F238E27FC236}">
                      <a16:creationId xmlns:a16="http://schemas.microsoft.com/office/drawing/2014/main" id="{0551CE0E-33C0-DA26-15F5-5E104D9B628B}"/>
                    </a:ext>
                  </a:extLst>
                </p14:cNvPr>
                <p14:cNvContentPartPr/>
                <p14:nvPr/>
              </p14:nvContentPartPr>
              <p14:xfrm>
                <a:off x="1710772" y="2997238"/>
                <a:ext cx="71640" cy="133920"/>
              </p14:xfrm>
            </p:contentPart>
          </mc:Choice>
          <mc:Fallback xmlns="">
            <p:pic>
              <p:nvPicPr>
                <p:cNvPr id="41" name="Ink 40">
                  <a:extLst>
                    <a:ext uri="{FF2B5EF4-FFF2-40B4-BE49-F238E27FC236}">
                      <a16:creationId xmlns:a16="http://schemas.microsoft.com/office/drawing/2014/main" id="{0551CE0E-33C0-DA26-15F5-5E104D9B628B}"/>
                    </a:ext>
                  </a:extLst>
                </p:cNvPr>
                <p:cNvPicPr/>
                <p:nvPr/>
              </p:nvPicPr>
              <p:blipFill>
                <a:blip r:embed="rId49"/>
                <a:stretch>
                  <a:fillRect/>
                </a:stretch>
              </p:blipFill>
              <p:spPr>
                <a:xfrm>
                  <a:off x="1702132" y="2988238"/>
                  <a:ext cx="89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Ink 41">
                  <a:extLst>
                    <a:ext uri="{FF2B5EF4-FFF2-40B4-BE49-F238E27FC236}">
                      <a16:creationId xmlns:a16="http://schemas.microsoft.com/office/drawing/2014/main" id="{FFB81E97-F4D1-ACFD-2226-0D038DEBA259}"/>
                    </a:ext>
                  </a:extLst>
                </p14:cNvPr>
                <p14:cNvContentPartPr/>
                <p14:nvPr/>
              </p14:nvContentPartPr>
              <p14:xfrm>
                <a:off x="1682332" y="2954038"/>
                <a:ext cx="105480" cy="75240"/>
              </p14:xfrm>
            </p:contentPart>
          </mc:Choice>
          <mc:Fallback xmlns="">
            <p:pic>
              <p:nvPicPr>
                <p:cNvPr id="42" name="Ink 41">
                  <a:extLst>
                    <a:ext uri="{FF2B5EF4-FFF2-40B4-BE49-F238E27FC236}">
                      <a16:creationId xmlns:a16="http://schemas.microsoft.com/office/drawing/2014/main" id="{FFB81E97-F4D1-ACFD-2226-0D038DEBA259}"/>
                    </a:ext>
                  </a:extLst>
                </p:cNvPr>
                <p:cNvPicPr/>
                <p:nvPr/>
              </p:nvPicPr>
              <p:blipFill>
                <a:blip r:embed="rId51"/>
                <a:stretch>
                  <a:fillRect/>
                </a:stretch>
              </p:blipFill>
              <p:spPr>
                <a:xfrm>
                  <a:off x="1673692" y="2945398"/>
                  <a:ext cx="123120" cy="92880"/>
                </a:xfrm>
                <a:prstGeom prst="rect">
                  <a:avLst/>
                </a:prstGeom>
              </p:spPr>
            </p:pic>
          </mc:Fallback>
        </mc:AlternateContent>
      </p:grpSp>
      <p:grpSp>
        <p:nvGrpSpPr>
          <p:cNvPr id="49" name="Group 48">
            <a:extLst>
              <a:ext uri="{FF2B5EF4-FFF2-40B4-BE49-F238E27FC236}">
                <a16:creationId xmlns:a16="http://schemas.microsoft.com/office/drawing/2014/main" id="{1B8CB147-568E-74FC-0510-19A71C8EC35C}"/>
              </a:ext>
            </a:extLst>
          </p:cNvPr>
          <p:cNvGrpSpPr/>
          <p:nvPr/>
        </p:nvGrpSpPr>
        <p:grpSpPr>
          <a:xfrm>
            <a:off x="1703212" y="4006318"/>
            <a:ext cx="281160" cy="2667600"/>
            <a:chOff x="1703212" y="4006318"/>
            <a:chExt cx="281160" cy="2667600"/>
          </a:xfrm>
        </p:grpSpPr>
        <mc:AlternateContent xmlns:mc="http://schemas.openxmlformats.org/markup-compatibility/2006" xmlns:p14="http://schemas.microsoft.com/office/powerpoint/2010/main">
          <mc:Choice Requires="p14">
            <p:contentPart p14:bwMode="auto" r:id="rId52">
              <p14:nvContentPartPr>
                <p14:cNvPr id="44" name="Ink 43">
                  <a:extLst>
                    <a:ext uri="{FF2B5EF4-FFF2-40B4-BE49-F238E27FC236}">
                      <a16:creationId xmlns:a16="http://schemas.microsoft.com/office/drawing/2014/main" id="{F7C0B687-4BFF-33B2-59C9-375193FFEF29}"/>
                    </a:ext>
                  </a:extLst>
                </p14:cNvPr>
                <p14:cNvContentPartPr/>
                <p14:nvPr/>
              </p14:nvContentPartPr>
              <p14:xfrm>
                <a:off x="1764052" y="4015318"/>
                <a:ext cx="173520" cy="2658600"/>
              </p14:xfrm>
            </p:contentPart>
          </mc:Choice>
          <mc:Fallback xmlns="">
            <p:pic>
              <p:nvPicPr>
                <p:cNvPr id="44" name="Ink 43">
                  <a:extLst>
                    <a:ext uri="{FF2B5EF4-FFF2-40B4-BE49-F238E27FC236}">
                      <a16:creationId xmlns:a16="http://schemas.microsoft.com/office/drawing/2014/main" id="{F7C0B687-4BFF-33B2-59C9-375193FFEF29}"/>
                    </a:ext>
                  </a:extLst>
                </p:cNvPr>
                <p:cNvPicPr/>
                <p:nvPr/>
              </p:nvPicPr>
              <p:blipFill>
                <a:blip r:embed="rId53"/>
                <a:stretch>
                  <a:fillRect/>
                </a:stretch>
              </p:blipFill>
              <p:spPr>
                <a:xfrm>
                  <a:off x="1755412" y="4006678"/>
                  <a:ext cx="191160" cy="2676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Ink 44">
                  <a:extLst>
                    <a:ext uri="{FF2B5EF4-FFF2-40B4-BE49-F238E27FC236}">
                      <a16:creationId xmlns:a16="http://schemas.microsoft.com/office/drawing/2014/main" id="{D6D7CC5A-3235-6098-3A31-EEA435E89216}"/>
                    </a:ext>
                  </a:extLst>
                </p14:cNvPr>
                <p14:cNvContentPartPr/>
                <p14:nvPr/>
              </p14:nvContentPartPr>
              <p14:xfrm>
                <a:off x="1932172" y="6645478"/>
                <a:ext cx="360" cy="360"/>
              </p14:xfrm>
            </p:contentPart>
          </mc:Choice>
          <mc:Fallback xmlns="">
            <p:pic>
              <p:nvPicPr>
                <p:cNvPr id="45" name="Ink 44">
                  <a:extLst>
                    <a:ext uri="{FF2B5EF4-FFF2-40B4-BE49-F238E27FC236}">
                      <a16:creationId xmlns:a16="http://schemas.microsoft.com/office/drawing/2014/main" id="{D6D7CC5A-3235-6098-3A31-EEA435E89216}"/>
                    </a:ext>
                  </a:extLst>
                </p:cNvPr>
                <p:cNvPicPr/>
                <p:nvPr/>
              </p:nvPicPr>
              <p:blipFill>
                <a:blip r:embed="rId55"/>
                <a:stretch>
                  <a:fillRect/>
                </a:stretch>
              </p:blipFill>
              <p:spPr>
                <a:xfrm>
                  <a:off x="1923532" y="66368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Ink 46">
                  <a:extLst>
                    <a:ext uri="{FF2B5EF4-FFF2-40B4-BE49-F238E27FC236}">
                      <a16:creationId xmlns:a16="http://schemas.microsoft.com/office/drawing/2014/main" id="{251165E7-1559-43B7-9F05-1405CD3DB7C0}"/>
                    </a:ext>
                  </a:extLst>
                </p14:cNvPr>
                <p14:cNvContentPartPr/>
                <p14:nvPr/>
              </p14:nvContentPartPr>
              <p14:xfrm>
                <a:off x="1922812" y="6567718"/>
                <a:ext cx="61560" cy="87480"/>
              </p14:xfrm>
            </p:contentPart>
          </mc:Choice>
          <mc:Fallback xmlns="">
            <p:pic>
              <p:nvPicPr>
                <p:cNvPr id="47" name="Ink 46">
                  <a:extLst>
                    <a:ext uri="{FF2B5EF4-FFF2-40B4-BE49-F238E27FC236}">
                      <a16:creationId xmlns:a16="http://schemas.microsoft.com/office/drawing/2014/main" id="{251165E7-1559-43B7-9F05-1405CD3DB7C0}"/>
                    </a:ext>
                  </a:extLst>
                </p:cNvPr>
                <p:cNvPicPr/>
                <p:nvPr/>
              </p:nvPicPr>
              <p:blipFill>
                <a:blip r:embed="rId57"/>
                <a:stretch>
                  <a:fillRect/>
                </a:stretch>
              </p:blipFill>
              <p:spPr>
                <a:xfrm>
                  <a:off x="1913812" y="6558718"/>
                  <a:ext cx="79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Ink 47">
                  <a:extLst>
                    <a:ext uri="{FF2B5EF4-FFF2-40B4-BE49-F238E27FC236}">
                      <a16:creationId xmlns:a16="http://schemas.microsoft.com/office/drawing/2014/main" id="{DCA9E428-5887-8BF0-AB13-9B25EA9AA123}"/>
                    </a:ext>
                  </a:extLst>
                </p14:cNvPr>
                <p14:cNvContentPartPr/>
                <p14:nvPr/>
              </p14:nvContentPartPr>
              <p14:xfrm>
                <a:off x="1703212" y="4006318"/>
                <a:ext cx="227880" cy="252720"/>
              </p14:xfrm>
            </p:contentPart>
          </mc:Choice>
          <mc:Fallback xmlns="">
            <p:pic>
              <p:nvPicPr>
                <p:cNvPr id="48" name="Ink 47">
                  <a:extLst>
                    <a:ext uri="{FF2B5EF4-FFF2-40B4-BE49-F238E27FC236}">
                      <a16:creationId xmlns:a16="http://schemas.microsoft.com/office/drawing/2014/main" id="{DCA9E428-5887-8BF0-AB13-9B25EA9AA123}"/>
                    </a:ext>
                  </a:extLst>
                </p:cNvPr>
                <p:cNvPicPr/>
                <p:nvPr/>
              </p:nvPicPr>
              <p:blipFill>
                <a:blip r:embed="rId59"/>
                <a:stretch>
                  <a:fillRect/>
                </a:stretch>
              </p:blipFill>
              <p:spPr>
                <a:xfrm>
                  <a:off x="1694572" y="3997318"/>
                  <a:ext cx="245520" cy="270360"/>
                </a:xfrm>
                <a:prstGeom prst="rect">
                  <a:avLst/>
                </a:prstGeom>
              </p:spPr>
            </p:pic>
          </mc:Fallback>
        </mc:AlternateContent>
      </p:grpSp>
      <p:grpSp>
        <p:nvGrpSpPr>
          <p:cNvPr id="61" name="Group 60">
            <a:extLst>
              <a:ext uri="{FF2B5EF4-FFF2-40B4-BE49-F238E27FC236}">
                <a16:creationId xmlns:a16="http://schemas.microsoft.com/office/drawing/2014/main" id="{193EB3CA-BD4F-78B5-ACC0-6024362F8229}"/>
              </a:ext>
            </a:extLst>
          </p:cNvPr>
          <p:cNvGrpSpPr/>
          <p:nvPr/>
        </p:nvGrpSpPr>
        <p:grpSpPr>
          <a:xfrm>
            <a:off x="1366612" y="4750798"/>
            <a:ext cx="718200" cy="255960"/>
            <a:chOff x="1366612" y="4750798"/>
            <a:chExt cx="718200" cy="255960"/>
          </a:xfrm>
        </p:grpSpPr>
        <mc:AlternateContent xmlns:mc="http://schemas.openxmlformats.org/markup-compatibility/2006" xmlns:p14="http://schemas.microsoft.com/office/powerpoint/2010/main">
          <mc:Choice Requires="p14">
            <p:contentPart p14:bwMode="auto" r:id="rId60">
              <p14:nvContentPartPr>
                <p14:cNvPr id="50" name="Ink 49">
                  <a:extLst>
                    <a:ext uri="{FF2B5EF4-FFF2-40B4-BE49-F238E27FC236}">
                      <a16:creationId xmlns:a16="http://schemas.microsoft.com/office/drawing/2014/main" id="{1B0884D0-5279-9598-13A0-943E0C6F8EA0}"/>
                    </a:ext>
                  </a:extLst>
                </p14:cNvPr>
                <p14:cNvContentPartPr/>
                <p14:nvPr/>
              </p14:nvContentPartPr>
              <p14:xfrm>
                <a:off x="1366612" y="4750798"/>
                <a:ext cx="143640" cy="255960"/>
              </p14:xfrm>
            </p:contentPart>
          </mc:Choice>
          <mc:Fallback xmlns="">
            <p:pic>
              <p:nvPicPr>
                <p:cNvPr id="50" name="Ink 49">
                  <a:extLst>
                    <a:ext uri="{FF2B5EF4-FFF2-40B4-BE49-F238E27FC236}">
                      <a16:creationId xmlns:a16="http://schemas.microsoft.com/office/drawing/2014/main" id="{1B0884D0-5279-9598-13A0-943E0C6F8EA0}"/>
                    </a:ext>
                  </a:extLst>
                </p:cNvPr>
                <p:cNvPicPr/>
                <p:nvPr/>
              </p:nvPicPr>
              <p:blipFill>
                <a:blip r:embed="rId61"/>
                <a:stretch>
                  <a:fillRect/>
                </a:stretch>
              </p:blipFill>
              <p:spPr>
                <a:xfrm>
                  <a:off x="1357612" y="4742158"/>
                  <a:ext cx="1612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Ink 50">
                  <a:extLst>
                    <a:ext uri="{FF2B5EF4-FFF2-40B4-BE49-F238E27FC236}">
                      <a16:creationId xmlns:a16="http://schemas.microsoft.com/office/drawing/2014/main" id="{95595B5E-B116-7405-4AE5-2A5DBE79D56B}"/>
                    </a:ext>
                  </a:extLst>
                </p14:cNvPr>
                <p14:cNvContentPartPr/>
                <p14:nvPr/>
              </p14:nvContentPartPr>
              <p14:xfrm>
                <a:off x="1630852" y="4835758"/>
                <a:ext cx="18720" cy="120240"/>
              </p14:xfrm>
            </p:contentPart>
          </mc:Choice>
          <mc:Fallback xmlns="">
            <p:pic>
              <p:nvPicPr>
                <p:cNvPr id="51" name="Ink 50">
                  <a:extLst>
                    <a:ext uri="{FF2B5EF4-FFF2-40B4-BE49-F238E27FC236}">
                      <a16:creationId xmlns:a16="http://schemas.microsoft.com/office/drawing/2014/main" id="{95595B5E-B116-7405-4AE5-2A5DBE79D56B}"/>
                    </a:ext>
                  </a:extLst>
                </p:cNvPr>
                <p:cNvPicPr/>
                <p:nvPr/>
              </p:nvPicPr>
              <p:blipFill>
                <a:blip r:embed="rId63"/>
                <a:stretch>
                  <a:fillRect/>
                </a:stretch>
              </p:blipFill>
              <p:spPr>
                <a:xfrm>
                  <a:off x="1622212" y="4826758"/>
                  <a:ext cx="36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98DC05C2-0D1A-9434-B7AC-F6C3086884FF}"/>
                    </a:ext>
                  </a:extLst>
                </p14:cNvPr>
                <p14:cNvContentPartPr/>
                <p14:nvPr/>
              </p14:nvContentPartPr>
              <p14:xfrm>
                <a:off x="1649572" y="4797598"/>
                <a:ext cx="55080" cy="19440"/>
              </p14:xfrm>
            </p:contentPart>
          </mc:Choice>
          <mc:Fallback xmlns="">
            <p:pic>
              <p:nvPicPr>
                <p:cNvPr id="52" name="Ink 51">
                  <a:extLst>
                    <a:ext uri="{FF2B5EF4-FFF2-40B4-BE49-F238E27FC236}">
                      <a16:creationId xmlns:a16="http://schemas.microsoft.com/office/drawing/2014/main" id="{98DC05C2-0D1A-9434-B7AC-F6C3086884FF}"/>
                    </a:ext>
                  </a:extLst>
                </p:cNvPr>
                <p:cNvPicPr/>
                <p:nvPr/>
              </p:nvPicPr>
              <p:blipFill>
                <a:blip r:embed="rId65"/>
                <a:stretch>
                  <a:fillRect/>
                </a:stretch>
              </p:blipFill>
              <p:spPr>
                <a:xfrm>
                  <a:off x="1640572" y="4788598"/>
                  <a:ext cx="72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4" name="Ink 53">
                  <a:extLst>
                    <a:ext uri="{FF2B5EF4-FFF2-40B4-BE49-F238E27FC236}">
                      <a16:creationId xmlns:a16="http://schemas.microsoft.com/office/drawing/2014/main" id="{E2D22496-AE14-AB74-576E-A2F0391AC751}"/>
                    </a:ext>
                  </a:extLst>
                </p14:cNvPr>
                <p14:cNvContentPartPr/>
                <p14:nvPr/>
              </p14:nvContentPartPr>
              <p14:xfrm>
                <a:off x="1639852" y="4854478"/>
                <a:ext cx="45000" cy="360"/>
              </p14:xfrm>
            </p:contentPart>
          </mc:Choice>
          <mc:Fallback xmlns="">
            <p:pic>
              <p:nvPicPr>
                <p:cNvPr id="54" name="Ink 53">
                  <a:extLst>
                    <a:ext uri="{FF2B5EF4-FFF2-40B4-BE49-F238E27FC236}">
                      <a16:creationId xmlns:a16="http://schemas.microsoft.com/office/drawing/2014/main" id="{E2D22496-AE14-AB74-576E-A2F0391AC751}"/>
                    </a:ext>
                  </a:extLst>
                </p:cNvPr>
                <p:cNvPicPr/>
                <p:nvPr/>
              </p:nvPicPr>
              <p:blipFill>
                <a:blip r:embed="rId67"/>
                <a:stretch>
                  <a:fillRect/>
                </a:stretch>
              </p:blipFill>
              <p:spPr>
                <a:xfrm>
                  <a:off x="1630852" y="4845838"/>
                  <a:ext cx="62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Ink 54">
                  <a:extLst>
                    <a:ext uri="{FF2B5EF4-FFF2-40B4-BE49-F238E27FC236}">
                      <a16:creationId xmlns:a16="http://schemas.microsoft.com/office/drawing/2014/main" id="{C13264E8-2025-B9B4-AF14-3D00C8E0B372}"/>
                    </a:ext>
                  </a:extLst>
                </p14:cNvPr>
                <p14:cNvContentPartPr/>
                <p14:nvPr/>
              </p14:nvContentPartPr>
              <p14:xfrm>
                <a:off x="1725172" y="4864558"/>
                <a:ext cx="102960" cy="81000"/>
              </p14:xfrm>
            </p:contentPart>
          </mc:Choice>
          <mc:Fallback xmlns="">
            <p:pic>
              <p:nvPicPr>
                <p:cNvPr id="55" name="Ink 54">
                  <a:extLst>
                    <a:ext uri="{FF2B5EF4-FFF2-40B4-BE49-F238E27FC236}">
                      <a16:creationId xmlns:a16="http://schemas.microsoft.com/office/drawing/2014/main" id="{C13264E8-2025-B9B4-AF14-3D00C8E0B372}"/>
                    </a:ext>
                  </a:extLst>
                </p:cNvPr>
                <p:cNvPicPr/>
                <p:nvPr/>
              </p:nvPicPr>
              <p:blipFill>
                <a:blip r:embed="rId69"/>
                <a:stretch>
                  <a:fillRect/>
                </a:stretch>
              </p:blipFill>
              <p:spPr>
                <a:xfrm>
                  <a:off x="1716172" y="4855558"/>
                  <a:ext cx="120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7" name="Ink 56">
                  <a:extLst>
                    <a:ext uri="{FF2B5EF4-FFF2-40B4-BE49-F238E27FC236}">
                      <a16:creationId xmlns:a16="http://schemas.microsoft.com/office/drawing/2014/main" id="{F96347D0-2CB5-CE33-8FBC-EE5702F43656}"/>
                    </a:ext>
                  </a:extLst>
                </p14:cNvPr>
                <p14:cNvContentPartPr/>
                <p14:nvPr/>
              </p14:nvContentPartPr>
              <p14:xfrm>
                <a:off x="1868452" y="4858798"/>
                <a:ext cx="59760" cy="65160"/>
              </p14:xfrm>
            </p:contentPart>
          </mc:Choice>
          <mc:Fallback xmlns="">
            <p:pic>
              <p:nvPicPr>
                <p:cNvPr id="57" name="Ink 56">
                  <a:extLst>
                    <a:ext uri="{FF2B5EF4-FFF2-40B4-BE49-F238E27FC236}">
                      <a16:creationId xmlns:a16="http://schemas.microsoft.com/office/drawing/2014/main" id="{F96347D0-2CB5-CE33-8FBC-EE5702F43656}"/>
                    </a:ext>
                  </a:extLst>
                </p:cNvPr>
                <p:cNvPicPr/>
                <p:nvPr/>
              </p:nvPicPr>
              <p:blipFill>
                <a:blip r:embed="rId71"/>
                <a:stretch>
                  <a:fillRect/>
                </a:stretch>
              </p:blipFill>
              <p:spPr>
                <a:xfrm>
                  <a:off x="1859452" y="4850158"/>
                  <a:ext cx="77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8" name="Ink 57">
                  <a:extLst>
                    <a:ext uri="{FF2B5EF4-FFF2-40B4-BE49-F238E27FC236}">
                      <a16:creationId xmlns:a16="http://schemas.microsoft.com/office/drawing/2014/main" id="{107F2DD3-DAA1-AA0E-3190-9E109EAD475D}"/>
                    </a:ext>
                  </a:extLst>
                </p14:cNvPr>
                <p14:cNvContentPartPr/>
                <p14:nvPr/>
              </p14:nvContentPartPr>
              <p14:xfrm>
                <a:off x="1969252" y="4797958"/>
                <a:ext cx="115560" cy="135000"/>
              </p14:xfrm>
            </p:contentPart>
          </mc:Choice>
          <mc:Fallback xmlns="">
            <p:pic>
              <p:nvPicPr>
                <p:cNvPr id="58" name="Ink 57">
                  <a:extLst>
                    <a:ext uri="{FF2B5EF4-FFF2-40B4-BE49-F238E27FC236}">
                      <a16:creationId xmlns:a16="http://schemas.microsoft.com/office/drawing/2014/main" id="{107F2DD3-DAA1-AA0E-3190-9E109EAD475D}"/>
                    </a:ext>
                  </a:extLst>
                </p:cNvPr>
                <p:cNvPicPr/>
                <p:nvPr/>
              </p:nvPicPr>
              <p:blipFill>
                <a:blip r:embed="rId73"/>
                <a:stretch>
                  <a:fillRect/>
                </a:stretch>
              </p:blipFill>
              <p:spPr>
                <a:xfrm>
                  <a:off x="1960252" y="4788958"/>
                  <a:ext cx="133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0" name="Ink 59">
                  <a:extLst>
                    <a:ext uri="{FF2B5EF4-FFF2-40B4-BE49-F238E27FC236}">
                      <a16:creationId xmlns:a16="http://schemas.microsoft.com/office/drawing/2014/main" id="{0CAC611B-27DC-C43B-68A0-1C4C878E39CB}"/>
                    </a:ext>
                  </a:extLst>
                </p14:cNvPr>
                <p14:cNvContentPartPr/>
                <p14:nvPr/>
              </p14:nvContentPartPr>
              <p14:xfrm>
                <a:off x="1932172" y="4816678"/>
                <a:ext cx="57240" cy="17280"/>
              </p14:xfrm>
            </p:contentPart>
          </mc:Choice>
          <mc:Fallback xmlns="">
            <p:pic>
              <p:nvPicPr>
                <p:cNvPr id="60" name="Ink 59">
                  <a:extLst>
                    <a:ext uri="{FF2B5EF4-FFF2-40B4-BE49-F238E27FC236}">
                      <a16:creationId xmlns:a16="http://schemas.microsoft.com/office/drawing/2014/main" id="{0CAC611B-27DC-C43B-68A0-1C4C878E39CB}"/>
                    </a:ext>
                  </a:extLst>
                </p:cNvPr>
                <p:cNvPicPr/>
                <p:nvPr/>
              </p:nvPicPr>
              <p:blipFill>
                <a:blip r:embed="rId75"/>
                <a:stretch>
                  <a:fillRect/>
                </a:stretch>
              </p:blipFill>
              <p:spPr>
                <a:xfrm>
                  <a:off x="1923532" y="4808038"/>
                  <a:ext cx="74880" cy="34920"/>
                </a:xfrm>
                <a:prstGeom prst="rect">
                  <a:avLst/>
                </a:prstGeom>
              </p:spPr>
            </p:pic>
          </mc:Fallback>
        </mc:AlternateContent>
      </p:grpSp>
      <p:pic>
        <p:nvPicPr>
          <p:cNvPr id="64" name="Picture 63" descr="A person playing lacrosse&#10;&#10;Description automatically generated with medium confidence">
            <a:extLst>
              <a:ext uri="{FF2B5EF4-FFF2-40B4-BE49-F238E27FC236}">
                <a16:creationId xmlns:a16="http://schemas.microsoft.com/office/drawing/2014/main" id="{13A96950-2D76-3109-D599-D8F167F70816}"/>
              </a:ext>
            </a:extLst>
          </p:cNvPr>
          <p:cNvPicPr>
            <a:picLocks noChangeAspect="1"/>
          </p:cNvPicPr>
          <p:nvPr/>
        </p:nvPicPr>
        <p:blipFill rotWithShape="1">
          <a:blip r:embed="rId76">
            <a:extLst>
              <a:ext uri="{28A0092B-C50C-407E-A947-70E740481C1C}">
                <a14:useLocalDpi xmlns:a14="http://schemas.microsoft.com/office/drawing/2010/main" val="0"/>
              </a:ext>
            </a:extLst>
          </a:blip>
          <a:srcRect l="15765" r="18626"/>
          <a:stretch/>
        </p:blipFill>
        <p:spPr>
          <a:xfrm>
            <a:off x="4931893" y="2648621"/>
            <a:ext cx="4100538" cy="4209378"/>
          </a:xfrm>
          <a:prstGeom prst="rect">
            <a:avLst/>
          </a:prstGeom>
        </p:spPr>
      </p:pic>
      <p:grpSp>
        <p:nvGrpSpPr>
          <p:cNvPr id="67" name="Group 66">
            <a:extLst>
              <a:ext uri="{FF2B5EF4-FFF2-40B4-BE49-F238E27FC236}">
                <a16:creationId xmlns:a16="http://schemas.microsoft.com/office/drawing/2014/main" id="{2ED474BD-6B40-5278-2899-23E3C141C93F}"/>
              </a:ext>
            </a:extLst>
          </p:cNvPr>
          <p:cNvGrpSpPr/>
          <p:nvPr/>
        </p:nvGrpSpPr>
        <p:grpSpPr>
          <a:xfrm>
            <a:off x="5288092" y="3261118"/>
            <a:ext cx="1034640" cy="187200"/>
            <a:chOff x="5288092" y="3261118"/>
            <a:chExt cx="1034640" cy="187200"/>
          </a:xfrm>
        </p:grpSpPr>
        <mc:AlternateContent xmlns:mc="http://schemas.openxmlformats.org/markup-compatibility/2006" xmlns:p14="http://schemas.microsoft.com/office/powerpoint/2010/main">
          <mc:Choice Requires="p14">
            <p:contentPart p14:bwMode="auto" r:id="rId77">
              <p14:nvContentPartPr>
                <p14:cNvPr id="65" name="Ink 64">
                  <a:extLst>
                    <a:ext uri="{FF2B5EF4-FFF2-40B4-BE49-F238E27FC236}">
                      <a16:creationId xmlns:a16="http://schemas.microsoft.com/office/drawing/2014/main" id="{D59DF7FB-0523-474D-7391-826514F1B8DB}"/>
                    </a:ext>
                  </a:extLst>
                </p14:cNvPr>
                <p14:cNvContentPartPr/>
                <p14:nvPr/>
              </p14:nvContentPartPr>
              <p14:xfrm>
                <a:off x="5288092" y="3326278"/>
                <a:ext cx="1034640" cy="122040"/>
              </p14:xfrm>
            </p:contentPart>
          </mc:Choice>
          <mc:Fallback xmlns="">
            <p:pic>
              <p:nvPicPr>
                <p:cNvPr id="65" name="Ink 64">
                  <a:extLst>
                    <a:ext uri="{FF2B5EF4-FFF2-40B4-BE49-F238E27FC236}">
                      <a16:creationId xmlns:a16="http://schemas.microsoft.com/office/drawing/2014/main" id="{D59DF7FB-0523-474D-7391-826514F1B8DB}"/>
                    </a:ext>
                  </a:extLst>
                </p:cNvPr>
                <p:cNvPicPr/>
                <p:nvPr/>
              </p:nvPicPr>
              <p:blipFill>
                <a:blip r:embed="rId78"/>
                <a:stretch>
                  <a:fillRect/>
                </a:stretch>
              </p:blipFill>
              <p:spPr>
                <a:xfrm>
                  <a:off x="5279452" y="3317278"/>
                  <a:ext cx="1052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6" name="Ink 65">
                  <a:extLst>
                    <a:ext uri="{FF2B5EF4-FFF2-40B4-BE49-F238E27FC236}">
                      <a16:creationId xmlns:a16="http://schemas.microsoft.com/office/drawing/2014/main" id="{D17E279F-CBA4-3D5C-3DBA-3B4C0B17BBE7}"/>
                    </a:ext>
                  </a:extLst>
                </p14:cNvPr>
                <p14:cNvContentPartPr/>
                <p14:nvPr/>
              </p14:nvContentPartPr>
              <p14:xfrm>
                <a:off x="5293132" y="3261118"/>
                <a:ext cx="96840" cy="165600"/>
              </p14:xfrm>
            </p:contentPart>
          </mc:Choice>
          <mc:Fallback xmlns="">
            <p:pic>
              <p:nvPicPr>
                <p:cNvPr id="66" name="Ink 65">
                  <a:extLst>
                    <a:ext uri="{FF2B5EF4-FFF2-40B4-BE49-F238E27FC236}">
                      <a16:creationId xmlns:a16="http://schemas.microsoft.com/office/drawing/2014/main" id="{D17E279F-CBA4-3D5C-3DBA-3B4C0B17BBE7}"/>
                    </a:ext>
                  </a:extLst>
                </p:cNvPr>
                <p:cNvPicPr/>
                <p:nvPr/>
              </p:nvPicPr>
              <p:blipFill>
                <a:blip r:embed="rId80"/>
                <a:stretch>
                  <a:fillRect/>
                </a:stretch>
              </p:blipFill>
              <p:spPr>
                <a:xfrm>
                  <a:off x="5284492" y="3252478"/>
                  <a:ext cx="114480" cy="18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68" name="Ink 67">
                <a:extLst>
                  <a:ext uri="{FF2B5EF4-FFF2-40B4-BE49-F238E27FC236}">
                    <a16:creationId xmlns:a16="http://schemas.microsoft.com/office/drawing/2014/main" id="{66E15A46-8718-A0D7-2729-1FF5FCD32260}"/>
                  </a:ext>
                </a:extLst>
              </p14:cNvPr>
              <p14:cNvContentPartPr/>
              <p14:nvPr/>
            </p14:nvContentPartPr>
            <p14:xfrm>
              <a:off x="5504812" y="3528958"/>
              <a:ext cx="124200" cy="145440"/>
            </p14:xfrm>
          </p:contentPart>
        </mc:Choice>
        <mc:Fallback xmlns="">
          <p:pic>
            <p:nvPicPr>
              <p:cNvPr id="68" name="Ink 67">
                <a:extLst>
                  <a:ext uri="{FF2B5EF4-FFF2-40B4-BE49-F238E27FC236}">
                    <a16:creationId xmlns:a16="http://schemas.microsoft.com/office/drawing/2014/main" id="{66E15A46-8718-A0D7-2729-1FF5FCD32260}"/>
                  </a:ext>
                </a:extLst>
              </p:cNvPr>
              <p:cNvPicPr/>
              <p:nvPr/>
            </p:nvPicPr>
            <p:blipFill>
              <a:blip r:embed="rId82"/>
              <a:stretch>
                <a:fillRect/>
              </a:stretch>
            </p:blipFill>
            <p:spPr>
              <a:xfrm>
                <a:off x="5495812" y="3519958"/>
                <a:ext cx="141840" cy="163080"/>
              </a:xfrm>
              <a:prstGeom prst="rect">
                <a:avLst/>
              </a:prstGeom>
            </p:spPr>
          </p:pic>
        </mc:Fallback>
      </mc:AlternateContent>
      <p:grpSp>
        <p:nvGrpSpPr>
          <p:cNvPr id="74" name="Group 73">
            <a:extLst>
              <a:ext uri="{FF2B5EF4-FFF2-40B4-BE49-F238E27FC236}">
                <a16:creationId xmlns:a16="http://schemas.microsoft.com/office/drawing/2014/main" id="{C773C121-E447-5B65-352D-D6B48CD457E4}"/>
              </a:ext>
            </a:extLst>
          </p:cNvPr>
          <p:cNvGrpSpPr/>
          <p:nvPr/>
        </p:nvGrpSpPr>
        <p:grpSpPr>
          <a:xfrm>
            <a:off x="7220572" y="3142318"/>
            <a:ext cx="1399320" cy="438120"/>
            <a:chOff x="7220572" y="3142318"/>
            <a:chExt cx="1399320" cy="438120"/>
          </a:xfrm>
        </p:grpSpPr>
        <mc:AlternateContent xmlns:mc="http://schemas.openxmlformats.org/markup-compatibility/2006" xmlns:p14="http://schemas.microsoft.com/office/powerpoint/2010/main">
          <mc:Choice Requires="p14">
            <p:contentPart p14:bwMode="auto" r:id="rId83">
              <p14:nvContentPartPr>
                <p14:cNvPr id="69" name="Ink 68">
                  <a:extLst>
                    <a:ext uri="{FF2B5EF4-FFF2-40B4-BE49-F238E27FC236}">
                      <a16:creationId xmlns:a16="http://schemas.microsoft.com/office/drawing/2014/main" id="{A54D7581-5C9D-0FCF-6BBD-889F54B64266}"/>
                    </a:ext>
                  </a:extLst>
                </p14:cNvPr>
                <p14:cNvContentPartPr/>
                <p14:nvPr/>
              </p14:nvContentPartPr>
              <p14:xfrm>
                <a:off x="7220572" y="3195238"/>
                <a:ext cx="78480" cy="142560"/>
              </p14:xfrm>
            </p:contentPart>
          </mc:Choice>
          <mc:Fallback xmlns="">
            <p:pic>
              <p:nvPicPr>
                <p:cNvPr id="69" name="Ink 68">
                  <a:extLst>
                    <a:ext uri="{FF2B5EF4-FFF2-40B4-BE49-F238E27FC236}">
                      <a16:creationId xmlns:a16="http://schemas.microsoft.com/office/drawing/2014/main" id="{A54D7581-5C9D-0FCF-6BBD-889F54B64266}"/>
                    </a:ext>
                  </a:extLst>
                </p:cNvPr>
                <p:cNvPicPr/>
                <p:nvPr/>
              </p:nvPicPr>
              <p:blipFill>
                <a:blip r:embed="rId84"/>
                <a:stretch>
                  <a:fillRect/>
                </a:stretch>
              </p:blipFill>
              <p:spPr>
                <a:xfrm>
                  <a:off x="7211932" y="3186598"/>
                  <a:ext cx="96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0" name="Ink 69">
                  <a:extLst>
                    <a:ext uri="{FF2B5EF4-FFF2-40B4-BE49-F238E27FC236}">
                      <a16:creationId xmlns:a16="http://schemas.microsoft.com/office/drawing/2014/main" id="{F8E276C3-5F93-2877-35BA-9209E4D33D32}"/>
                    </a:ext>
                  </a:extLst>
                </p14:cNvPr>
                <p14:cNvContentPartPr/>
                <p14:nvPr/>
              </p14:nvContentPartPr>
              <p14:xfrm>
                <a:off x="7220572" y="3142318"/>
                <a:ext cx="1399320" cy="186480"/>
              </p14:xfrm>
            </p:contentPart>
          </mc:Choice>
          <mc:Fallback xmlns="">
            <p:pic>
              <p:nvPicPr>
                <p:cNvPr id="70" name="Ink 69">
                  <a:extLst>
                    <a:ext uri="{FF2B5EF4-FFF2-40B4-BE49-F238E27FC236}">
                      <a16:creationId xmlns:a16="http://schemas.microsoft.com/office/drawing/2014/main" id="{F8E276C3-5F93-2877-35BA-9209E4D33D32}"/>
                    </a:ext>
                  </a:extLst>
                </p:cNvPr>
                <p:cNvPicPr/>
                <p:nvPr/>
              </p:nvPicPr>
              <p:blipFill>
                <a:blip r:embed="rId86"/>
                <a:stretch>
                  <a:fillRect/>
                </a:stretch>
              </p:blipFill>
              <p:spPr>
                <a:xfrm>
                  <a:off x="7211932" y="3133678"/>
                  <a:ext cx="1416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2" name="Ink 71">
                  <a:extLst>
                    <a:ext uri="{FF2B5EF4-FFF2-40B4-BE49-F238E27FC236}">
                      <a16:creationId xmlns:a16="http://schemas.microsoft.com/office/drawing/2014/main" id="{459BF6D2-376C-605A-6FB0-528631A692F3}"/>
                    </a:ext>
                  </a:extLst>
                </p14:cNvPr>
                <p14:cNvContentPartPr/>
                <p14:nvPr/>
              </p14:nvContentPartPr>
              <p14:xfrm>
                <a:off x="8172412" y="3432478"/>
                <a:ext cx="162000" cy="147960"/>
              </p14:xfrm>
            </p:contentPart>
          </mc:Choice>
          <mc:Fallback xmlns="">
            <p:pic>
              <p:nvPicPr>
                <p:cNvPr id="72" name="Ink 71">
                  <a:extLst>
                    <a:ext uri="{FF2B5EF4-FFF2-40B4-BE49-F238E27FC236}">
                      <a16:creationId xmlns:a16="http://schemas.microsoft.com/office/drawing/2014/main" id="{459BF6D2-376C-605A-6FB0-528631A692F3}"/>
                    </a:ext>
                  </a:extLst>
                </p:cNvPr>
                <p:cNvPicPr/>
                <p:nvPr/>
              </p:nvPicPr>
              <p:blipFill>
                <a:blip r:embed="rId88"/>
                <a:stretch>
                  <a:fillRect/>
                </a:stretch>
              </p:blipFill>
              <p:spPr>
                <a:xfrm>
                  <a:off x="8163772" y="3423478"/>
                  <a:ext cx="179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3" name="Ink 72">
                  <a:extLst>
                    <a:ext uri="{FF2B5EF4-FFF2-40B4-BE49-F238E27FC236}">
                      <a16:creationId xmlns:a16="http://schemas.microsoft.com/office/drawing/2014/main" id="{CF84ED45-BC63-EE81-2437-37E7C5F69C6C}"/>
                    </a:ext>
                  </a:extLst>
                </p14:cNvPr>
                <p14:cNvContentPartPr/>
                <p14:nvPr/>
              </p14:nvContentPartPr>
              <p14:xfrm>
                <a:off x="8404612" y="3364798"/>
                <a:ext cx="41760" cy="75600"/>
              </p14:xfrm>
            </p:contentPart>
          </mc:Choice>
          <mc:Fallback xmlns="">
            <p:pic>
              <p:nvPicPr>
                <p:cNvPr id="73" name="Ink 72">
                  <a:extLst>
                    <a:ext uri="{FF2B5EF4-FFF2-40B4-BE49-F238E27FC236}">
                      <a16:creationId xmlns:a16="http://schemas.microsoft.com/office/drawing/2014/main" id="{CF84ED45-BC63-EE81-2437-37E7C5F69C6C}"/>
                    </a:ext>
                  </a:extLst>
                </p:cNvPr>
                <p:cNvPicPr/>
                <p:nvPr/>
              </p:nvPicPr>
              <p:blipFill>
                <a:blip r:embed="rId90"/>
                <a:stretch>
                  <a:fillRect/>
                </a:stretch>
              </p:blipFill>
              <p:spPr>
                <a:xfrm>
                  <a:off x="8395972" y="3356158"/>
                  <a:ext cx="59400" cy="9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75" name="Ink 74">
                <a:extLst>
                  <a:ext uri="{FF2B5EF4-FFF2-40B4-BE49-F238E27FC236}">
                    <a16:creationId xmlns:a16="http://schemas.microsoft.com/office/drawing/2014/main" id="{5C4181BE-5DB0-FB37-90B3-69C94282A4C3}"/>
                  </a:ext>
                </a:extLst>
              </p14:cNvPr>
              <p14:cNvContentPartPr/>
              <p14:nvPr/>
            </p14:nvContentPartPr>
            <p14:xfrm>
              <a:off x="5694532" y="3525358"/>
              <a:ext cx="8640" cy="18720"/>
            </p14:xfrm>
          </p:contentPart>
        </mc:Choice>
        <mc:Fallback xmlns="">
          <p:pic>
            <p:nvPicPr>
              <p:cNvPr id="75" name="Ink 74">
                <a:extLst>
                  <a:ext uri="{FF2B5EF4-FFF2-40B4-BE49-F238E27FC236}">
                    <a16:creationId xmlns:a16="http://schemas.microsoft.com/office/drawing/2014/main" id="{5C4181BE-5DB0-FB37-90B3-69C94282A4C3}"/>
                  </a:ext>
                </a:extLst>
              </p:cNvPr>
              <p:cNvPicPr/>
              <p:nvPr/>
            </p:nvPicPr>
            <p:blipFill>
              <a:blip r:embed="rId92"/>
              <a:stretch>
                <a:fillRect/>
              </a:stretch>
            </p:blipFill>
            <p:spPr>
              <a:xfrm>
                <a:off x="5685892" y="3516358"/>
                <a:ext cx="26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6" name="Ink 75">
                <a:extLst>
                  <a:ext uri="{FF2B5EF4-FFF2-40B4-BE49-F238E27FC236}">
                    <a16:creationId xmlns:a16="http://schemas.microsoft.com/office/drawing/2014/main" id="{4C3795E1-B036-BE7F-A9F2-CFD9FB4DBE43}"/>
                  </a:ext>
                </a:extLst>
              </p14:cNvPr>
              <p14:cNvContentPartPr/>
              <p14:nvPr/>
            </p14:nvContentPartPr>
            <p14:xfrm>
              <a:off x="6676252" y="3836398"/>
              <a:ext cx="358920" cy="2780640"/>
            </p14:xfrm>
          </p:contentPart>
        </mc:Choice>
        <mc:Fallback xmlns="">
          <p:pic>
            <p:nvPicPr>
              <p:cNvPr id="76" name="Ink 75">
                <a:extLst>
                  <a:ext uri="{FF2B5EF4-FFF2-40B4-BE49-F238E27FC236}">
                    <a16:creationId xmlns:a16="http://schemas.microsoft.com/office/drawing/2014/main" id="{4C3795E1-B036-BE7F-A9F2-CFD9FB4DBE43}"/>
                  </a:ext>
                </a:extLst>
              </p:cNvPr>
              <p:cNvPicPr/>
              <p:nvPr/>
            </p:nvPicPr>
            <p:blipFill>
              <a:blip r:embed="rId94"/>
              <a:stretch>
                <a:fillRect/>
              </a:stretch>
            </p:blipFill>
            <p:spPr>
              <a:xfrm>
                <a:off x="6667252" y="3827398"/>
                <a:ext cx="376560" cy="2798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7" name="Ink 76">
                <a:extLst>
                  <a:ext uri="{FF2B5EF4-FFF2-40B4-BE49-F238E27FC236}">
                    <a16:creationId xmlns:a16="http://schemas.microsoft.com/office/drawing/2014/main" id="{56820931-05B8-FBDE-566A-8DE3F0B6B19A}"/>
                  </a:ext>
                </a:extLst>
              </p14:cNvPr>
              <p14:cNvContentPartPr/>
              <p14:nvPr/>
            </p14:nvContentPartPr>
            <p14:xfrm>
              <a:off x="6711892" y="3800038"/>
              <a:ext cx="262080" cy="248040"/>
            </p14:xfrm>
          </p:contentPart>
        </mc:Choice>
        <mc:Fallback xmlns="">
          <p:pic>
            <p:nvPicPr>
              <p:cNvPr id="77" name="Ink 76">
                <a:extLst>
                  <a:ext uri="{FF2B5EF4-FFF2-40B4-BE49-F238E27FC236}">
                    <a16:creationId xmlns:a16="http://schemas.microsoft.com/office/drawing/2014/main" id="{56820931-05B8-FBDE-566A-8DE3F0B6B19A}"/>
                  </a:ext>
                </a:extLst>
              </p:cNvPr>
              <p:cNvPicPr/>
              <p:nvPr/>
            </p:nvPicPr>
            <p:blipFill>
              <a:blip r:embed="rId96"/>
              <a:stretch>
                <a:fillRect/>
              </a:stretch>
            </p:blipFill>
            <p:spPr>
              <a:xfrm>
                <a:off x="6702892" y="3791398"/>
                <a:ext cx="279720" cy="265680"/>
              </a:xfrm>
              <a:prstGeom prst="rect">
                <a:avLst/>
              </a:prstGeom>
            </p:spPr>
          </p:pic>
        </mc:Fallback>
      </mc:AlternateContent>
      <p:grpSp>
        <p:nvGrpSpPr>
          <p:cNvPr id="81" name="Group 80">
            <a:extLst>
              <a:ext uri="{FF2B5EF4-FFF2-40B4-BE49-F238E27FC236}">
                <a16:creationId xmlns:a16="http://schemas.microsoft.com/office/drawing/2014/main" id="{9E1B4167-A49E-30C0-27F4-BA3C41E531AD}"/>
              </a:ext>
            </a:extLst>
          </p:cNvPr>
          <p:cNvGrpSpPr/>
          <p:nvPr/>
        </p:nvGrpSpPr>
        <p:grpSpPr>
          <a:xfrm>
            <a:off x="6268372" y="4684918"/>
            <a:ext cx="255240" cy="351720"/>
            <a:chOff x="6268372" y="4684918"/>
            <a:chExt cx="255240" cy="351720"/>
          </a:xfrm>
        </p:grpSpPr>
        <mc:AlternateContent xmlns:mc="http://schemas.openxmlformats.org/markup-compatibility/2006" xmlns:p14="http://schemas.microsoft.com/office/powerpoint/2010/main">
          <mc:Choice Requires="p14">
            <p:contentPart p14:bwMode="auto" r:id="rId97">
              <p14:nvContentPartPr>
                <p14:cNvPr id="78" name="Ink 77">
                  <a:extLst>
                    <a:ext uri="{FF2B5EF4-FFF2-40B4-BE49-F238E27FC236}">
                      <a16:creationId xmlns:a16="http://schemas.microsoft.com/office/drawing/2014/main" id="{97B360CF-5E8A-797C-0DF1-3BFDC8E0E199}"/>
                    </a:ext>
                  </a:extLst>
                </p14:cNvPr>
                <p14:cNvContentPartPr/>
                <p14:nvPr/>
              </p14:nvContentPartPr>
              <p14:xfrm>
                <a:off x="6268372" y="4780318"/>
                <a:ext cx="173520" cy="256320"/>
              </p14:xfrm>
            </p:contentPart>
          </mc:Choice>
          <mc:Fallback xmlns="">
            <p:pic>
              <p:nvPicPr>
                <p:cNvPr id="78" name="Ink 77">
                  <a:extLst>
                    <a:ext uri="{FF2B5EF4-FFF2-40B4-BE49-F238E27FC236}">
                      <a16:creationId xmlns:a16="http://schemas.microsoft.com/office/drawing/2014/main" id="{97B360CF-5E8A-797C-0DF1-3BFDC8E0E199}"/>
                    </a:ext>
                  </a:extLst>
                </p:cNvPr>
                <p:cNvPicPr/>
                <p:nvPr/>
              </p:nvPicPr>
              <p:blipFill>
                <a:blip r:embed="rId98"/>
                <a:stretch>
                  <a:fillRect/>
                </a:stretch>
              </p:blipFill>
              <p:spPr>
                <a:xfrm>
                  <a:off x="6259372" y="4771318"/>
                  <a:ext cx="1911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0" name="Ink 79">
                  <a:extLst>
                    <a:ext uri="{FF2B5EF4-FFF2-40B4-BE49-F238E27FC236}">
                      <a16:creationId xmlns:a16="http://schemas.microsoft.com/office/drawing/2014/main" id="{A67608F6-A039-7CCE-A310-D2C0D2BB2E97}"/>
                    </a:ext>
                  </a:extLst>
                </p14:cNvPr>
                <p14:cNvContentPartPr/>
                <p14:nvPr/>
              </p14:nvContentPartPr>
              <p14:xfrm>
                <a:off x="6513172" y="4684918"/>
                <a:ext cx="10440" cy="121320"/>
              </p14:xfrm>
            </p:contentPart>
          </mc:Choice>
          <mc:Fallback xmlns="">
            <p:pic>
              <p:nvPicPr>
                <p:cNvPr id="80" name="Ink 79">
                  <a:extLst>
                    <a:ext uri="{FF2B5EF4-FFF2-40B4-BE49-F238E27FC236}">
                      <a16:creationId xmlns:a16="http://schemas.microsoft.com/office/drawing/2014/main" id="{A67608F6-A039-7CCE-A310-D2C0D2BB2E97}"/>
                    </a:ext>
                  </a:extLst>
                </p:cNvPr>
                <p:cNvPicPr/>
                <p:nvPr/>
              </p:nvPicPr>
              <p:blipFill>
                <a:blip r:embed="rId100"/>
                <a:stretch>
                  <a:fillRect/>
                </a:stretch>
              </p:blipFill>
              <p:spPr>
                <a:xfrm>
                  <a:off x="6504172" y="4676278"/>
                  <a:ext cx="28080" cy="13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82" name="Ink 81">
                <a:extLst>
                  <a:ext uri="{FF2B5EF4-FFF2-40B4-BE49-F238E27FC236}">
                    <a16:creationId xmlns:a16="http://schemas.microsoft.com/office/drawing/2014/main" id="{1686A72B-07F3-4B58-A55A-E2271DF058ED}"/>
                  </a:ext>
                </a:extLst>
              </p14:cNvPr>
              <p14:cNvContentPartPr/>
              <p14:nvPr/>
            </p14:nvContentPartPr>
            <p14:xfrm>
              <a:off x="6155332" y="1611598"/>
              <a:ext cx="360" cy="360"/>
            </p14:xfrm>
          </p:contentPart>
        </mc:Choice>
        <mc:Fallback xmlns="">
          <p:pic>
            <p:nvPicPr>
              <p:cNvPr id="82" name="Ink 81">
                <a:extLst>
                  <a:ext uri="{FF2B5EF4-FFF2-40B4-BE49-F238E27FC236}">
                    <a16:creationId xmlns:a16="http://schemas.microsoft.com/office/drawing/2014/main" id="{1686A72B-07F3-4B58-A55A-E2271DF058ED}"/>
                  </a:ext>
                </a:extLst>
              </p:cNvPr>
              <p:cNvPicPr/>
              <p:nvPr/>
            </p:nvPicPr>
            <p:blipFill>
              <a:blip r:embed="rId55"/>
              <a:stretch>
                <a:fillRect/>
              </a:stretch>
            </p:blipFill>
            <p:spPr>
              <a:xfrm>
                <a:off x="6146692" y="16025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3" name="Ink 82">
                <a:extLst>
                  <a:ext uri="{FF2B5EF4-FFF2-40B4-BE49-F238E27FC236}">
                    <a16:creationId xmlns:a16="http://schemas.microsoft.com/office/drawing/2014/main" id="{5A6032D6-2341-5524-26D0-4D7FDB486F47}"/>
                  </a:ext>
                </a:extLst>
              </p14:cNvPr>
              <p14:cNvContentPartPr/>
              <p14:nvPr/>
            </p14:nvContentPartPr>
            <p14:xfrm>
              <a:off x="3449212" y="3870238"/>
              <a:ext cx="1191960" cy="2382840"/>
            </p14:xfrm>
          </p:contentPart>
        </mc:Choice>
        <mc:Fallback xmlns="">
          <p:pic>
            <p:nvPicPr>
              <p:cNvPr id="83" name="Ink 82">
                <a:extLst>
                  <a:ext uri="{FF2B5EF4-FFF2-40B4-BE49-F238E27FC236}">
                    <a16:creationId xmlns:a16="http://schemas.microsoft.com/office/drawing/2014/main" id="{5A6032D6-2341-5524-26D0-4D7FDB486F47}"/>
                  </a:ext>
                </a:extLst>
              </p:cNvPr>
              <p:cNvPicPr/>
              <p:nvPr/>
            </p:nvPicPr>
            <p:blipFill>
              <a:blip r:embed="rId103"/>
              <a:stretch>
                <a:fillRect/>
              </a:stretch>
            </p:blipFill>
            <p:spPr>
              <a:xfrm>
                <a:off x="3395572" y="3762238"/>
                <a:ext cx="1299600" cy="2598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4" name="Ink 83">
                <a:extLst>
                  <a:ext uri="{FF2B5EF4-FFF2-40B4-BE49-F238E27FC236}">
                    <a16:creationId xmlns:a16="http://schemas.microsoft.com/office/drawing/2014/main" id="{8638A061-4D4A-6ACB-EC34-6C19B65119A5}"/>
                  </a:ext>
                </a:extLst>
              </p14:cNvPr>
              <p14:cNvContentPartPr/>
              <p14:nvPr/>
            </p14:nvContentPartPr>
            <p14:xfrm>
              <a:off x="5287732" y="3742078"/>
              <a:ext cx="1267560" cy="2783520"/>
            </p14:xfrm>
          </p:contentPart>
        </mc:Choice>
        <mc:Fallback xmlns="">
          <p:pic>
            <p:nvPicPr>
              <p:cNvPr id="84" name="Ink 83">
                <a:extLst>
                  <a:ext uri="{FF2B5EF4-FFF2-40B4-BE49-F238E27FC236}">
                    <a16:creationId xmlns:a16="http://schemas.microsoft.com/office/drawing/2014/main" id="{8638A061-4D4A-6ACB-EC34-6C19B65119A5}"/>
                  </a:ext>
                </a:extLst>
              </p:cNvPr>
              <p:cNvPicPr/>
              <p:nvPr/>
            </p:nvPicPr>
            <p:blipFill>
              <a:blip r:embed="rId105"/>
              <a:stretch>
                <a:fillRect/>
              </a:stretch>
            </p:blipFill>
            <p:spPr>
              <a:xfrm>
                <a:off x="5233732" y="3634438"/>
                <a:ext cx="1375200" cy="2999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5" name="Ink 84">
                <a:extLst>
                  <a:ext uri="{FF2B5EF4-FFF2-40B4-BE49-F238E27FC236}">
                    <a16:creationId xmlns:a16="http://schemas.microsoft.com/office/drawing/2014/main" id="{5A9C4166-FA6D-1E84-C01D-ED4E75C102DE}"/>
                  </a:ext>
                </a:extLst>
              </p14:cNvPr>
              <p14:cNvContentPartPr/>
              <p14:nvPr/>
            </p14:nvContentPartPr>
            <p14:xfrm>
              <a:off x="6023572" y="3787798"/>
              <a:ext cx="501840" cy="729000"/>
            </p14:xfrm>
          </p:contentPart>
        </mc:Choice>
        <mc:Fallback xmlns="">
          <p:pic>
            <p:nvPicPr>
              <p:cNvPr id="85" name="Ink 84">
                <a:extLst>
                  <a:ext uri="{FF2B5EF4-FFF2-40B4-BE49-F238E27FC236}">
                    <a16:creationId xmlns:a16="http://schemas.microsoft.com/office/drawing/2014/main" id="{5A9C4166-FA6D-1E84-C01D-ED4E75C102DE}"/>
                  </a:ext>
                </a:extLst>
              </p:cNvPr>
              <p:cNvPicPr/>
              <p:nvPr/>
            </p:nvPicPr>
            <p:blipFill>
              <a:blip r:embed="rId107"/>
              <a:stretch>
                <a:fillRect/>
              </a:stretch>
            </p:blipFill>
            <p:spPr>
              <a:xfrm>
                <a:off x="5969572" y="3679798"/>
                <a:ext cx="609480" cy="944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6" name="Ink 85">
                <a:extLst>
                  <a:ext uri="{FF2B5EF4-FFF2-40B4-BE49-F238E27FC236}">
                    <a16:creationId xmlns:a16="http://schemas.microsoft.com/office/drawing/2014/main" id="{8998C2C9-3B5A-1E5A-F2FB-ADE948D86047}"/>
                  </a:ext>
                </a:extLst>
              </p14:cNvPr>
              <p14:cNvContentPartPr/>
              <p14:nvPr/>
            </p14:nvContentPartPr>
            <p14:xfrm>
              <a:off x="5257852" y="3742078"/>
              <a:ext cx="1227240" cy="2691360"/>
            </p14:xfrm>
          </p:contentPart>
        </mc:Choice>
        <mc:Fallback xmlns="">
          <p:pic>
            <p:nvPicPr>
              <p:cNvPr id="86" name="Ink 85">
                <a:extLst>
                  <a:ext uri="{FF2B5EF4-FFF2-40B4-BE49-F238E27FC236}">
                    <a16:creationId xmlns:a16="http://schemas.microsoft.com/office/drawing/2014/main" id="{8998C2C9-3B5A-1E5A-F2FB-ADE948D86047}"/>
                  </a:ext>
                </a:extLst>
              </p:cNvPr>
              <p:cNvPicPr/>
              <p:nvPr/>
            </p:nvPicPr>
            <p:blipFill>
              <a:blip r:embed="rId109"/>
              <a:stretch>
                <a:fillRect/>
              </a:stretch>
            </p:blipFill>
            <p:spPr>
              <a:xfrm>
                <a:off x="5204212" y="3634438"/>
                <a:ext cx="1334880" cy="2907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7" name="Ink 86">
                <a:extLst>
                  <a:ext uri="{FF2B5EF4-FFF2-40B4-BE49-F238E27FC236}">
                    <a16:creationId xmlns:a16="http://schemas.microsoft.com/office/drawing/2014/main" id="{60679264-BA7E-F767-67D6-9203D43DFF15}"/>
                  </a:ext>
                </a:extLst>
              </p14:cNvPr>
              <p14:cNvContentPartPr/>
              <p14:nvPr/>
            </p14:nvContentPartPr>
            <p14:xfrm>
              <a:off x="3493132" y="3954478"/>
              <a:ext cx="877680" cy="2369160"/>
            </p14:xfrm>
          </p:contentPart>
        </mc:Choice>
        <mc:Fallback xmlns="">
          <p:pic>
            <p:nvPicPr>
              <p:cNvPr id="87" name="Ink 86">
                <a:extLst>
                  <a:ext uri="{FF2B5EF4-FFF2-40B4-BE49-F238E27FC236}">
                    <a16:creationId xmlns:a16="http://schemas.microsoft.com/office/drawing/2014/main" id="{60679264-BA7E-F767-67D6-9203D43DFF15}"/>
                  </a:ext>
                </a:extLst>
              </p:cNvPr>
              <p:cNvPicPr/>
              <p:nvPr/>
            </p:nvPicPr>
            <p:blipFill>
              <a:blip r:embed="rId111"/>
              <a:stretch>
                <a:fillRect/>
              </a:stretch>
            </p:blipFill>
            <p:spPr>
              <a:xfrm>
                <a:off x="3439132" y="3846838"/>
                <a:ext cx="985320" cy="2584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2">
            <p14:nvContentPartPr>
              <p14:cNvPr id="88" name="Ink 87">
                <a:extLst>
                  <a:ext uri="{FF2B5EF4-FFF2-40B4-BE49-F238E27FC236}">
                    <a16:creationId xmlns:a16="http://schemas.microsoft.com/office/drawing/2014/main" id="{C4BF6215-E442-5CC2-E4CD-D501E6AB40A9}"/>
                  </a:ext>
                </a:extLst>
              </p14:cNvPr>
              <p14:cNvContentPartPr/>
              <p14:nvPr/>
            </p14:nvContentPartPr>
            <p14:xfrm>
              <a:off x="7399852" y="3978958"/>
              <a:ext cx="517320" cy="115920"/>
            </p14:xfrm>
          </p:contentPart>
        </mc:Choice>
        <mc:Fallback xmlns="">
          <p:pic>
            <p:nvPicPr>
              <p:cNvPr id="88" name="Ink 87">
                <a:extLst>
                  <a:ext uri="{FF2B5EF4-FFF2-40B4-BE49-F238E27FC236}">
                    <a16:creationId xmlns:a16="http://schemas.microsoft.com/office/drawing/2014/main" id="{C4BF6215-E442-5CC2-E4CD-D501E6AB40A9}"/>
                  </a:ext>
                </a:extLst>
              </p:cNvPr>
              <p:cNvPicPr/>
              <p:nvPr/>
            </p:nvPicPr>
            <p:blipFill>
              <a:blip r:embed="rId113"/>
              <a:stretch>
                <a:fillRect/>
              </a:stretch>
            </p:blipFill>
            <p:spPr>
              <a:xfrm>
                <a:off x="7381852" y="3960958"/>
                <a:ext cx="552960" cy="151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4">
            <p14:nvContentPartPr>
              <p14:cNvPr id="89" name="Ink 88">
                <a:extLst>
                  <a:ext uri="{FF2B5EF4-FFF2-40B4-BE49-F238E27FC236}">
                    <a16:creationId xmlns:a16="http://schemas.microsoft.com/office/drawing/2014/main" id="{AAF0BC29-C98B-EFC1-AF25-57F228A98A03}"/>
                  </a:ext>
                </a:extLst>
              </p14:cNvPr>
              <p14:cNvContentPartPr/>
              <p14:nvPr/>
            </p14:nvContentPartPr>
            <p14:xfrm>
              <a:off x="7205452" y="5108998"/>
              <a:ext cx="84600" cy="104760"/>
            </p14:xfrm>
          </p:contentPart>
        </mc:Choice>
        <mc:Fallback xmlns="">
          <p:pic>
            <p:nvPicPr>
              <p:cNvPr id="89" name="Ink 88">
                <a:extLst>
                  <a:ext uri="{FF2B5EF4-FFF2-40B4-BE49-F238E27FC236}">
                    <a16:creationId xmlns:a16="http://schemas.microsoft.com/office/drawing/2014/main" id="{AAF0BC29-C98B-EFC1-AF25-57F228A98A03}"/>
                  </a:ext>
                </a:extLst>
              </p:cNvPr>
              <p:cNvPicPr/>
              <p:nvPr/>
            </p:nvPicPr>
            <p:blipFill>
              <a:blip r:embed="rId115"/>
              <a:stretch>
                <a:fillRect/>
              </a:stretch>
            </p:blipFill>
            <p:spPr>
              <a:xfrm>
                <a:off x="7187812" y="5090998"/>
                <a:ext cx="120240" cy="140400"/>
              </a:xfrm>
              <a:prstGeom prst="rect">
                <a:avLst/>
              </a:prstGeom>
            </p:spPr>
          </p:pic>
        </mc:Fallback>
      </mc:AlternateContent>
    </p:spTree>
    <p:extLst>
      <p:ext uri="{BB962C8B-B14F-4D97-AF65-F5344CB8AC3E}">
        <p14:creationId xmlns:p14="http://schemas.microsoft.com/office/powerpoint/2010/main" val="227570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33600"/>
            <a:ext cx="8229600" cy="4029075"/>
          </a:xfrm>
        </p:spPr>
        <p:txBody>
          <a:bodyPr>
            <a:normAutofit/>
          </a:bodyPr>
          <a:lstStyle/>
          <a:p>
            <a:pPr marL="342900" marR="0" lvl="0" indent="-342900" algn="l">
              <a:spcBef>
                <a:spcPts val="0"/>
              </a:spcBef>
              <a:spcAft>
                <a:spcPts val="0"/>
              </a:spcAft>
              <a:buFont typeface="Wingdings" panose="05000000000000000000" pitchFamily="2" charset="2"/>
              <a:buChar char="Ø"/>
              <a:tabLst>
                <a:tab pos="457200" algn="l"/>
              </a:tabLst>
            </a:pPr>
            <a:r>
              <a:rPr lang="en-US" sz="2000" b="1" dirty="0">
                <a:solidFill>
                  <a:schemeClr val="tx1"/>
                </a:solidFill>
                <a:effectLst/>
                <a:latin typeface="Times New Roman" panose="02020603050405020304" pitchFamily="18" charset="0"/>
                <a:ea typeface="Times New Roman" panose="02020603050405020304" pitchFamily="18" charset="0"/>
              </a:rPr>
              <a:t>The shot (How do I stop the ball?) </a:t>
            </a:r>
            <a:endParaRPr lang="en-US" sz="2000" dirty="0">
              <a:solidFill>
                <a:schemeClr val="tx1"/>
              </a:solidFill>
              <a:effectLst/>
              <a:latin typeface="Times New Roman" panose="02020603050405020304" pitchFamily="18" charset="0"/>
              <a:ea typeface="Times New Roman" panose="02020603050405020304" pitchFamily="18" charset="0"/>
            </a:endParaRPr>
          </a:p>
          <a:p>
            <a:pPr marR="0" lvl="0" algn="l">
              <a:spcBef>
                <a:spcPts val="0"/>
              </a:spcBef>
              <a:spcAft>
                <a:spcPts val="0"/>
              </a:spcAft>
              <a:tabLst>
                <a:tab pos="457200" algn="l"/>
              </a:tabLst>
            </a:pPr>
            <a:endParaRPr lang="en-US" sz="2000" b="1" dirty="0">
              <a:solidFill>
                <a:schemeClr val="tx1"/>
              </a:solidFill>
              <a:effectLst/>
              <a:latin typeface="Times New Roman" panose="02020603050405020304" pitchFamily="18" charset="0"/>
              <a:ea typeface="Times New Roman" panose="02020603050405020304" pitchFamily="18" charset="0"/>
            </a:endParaRPr>
          </a:p>
          <a:p>
            <a:pPr marL="342900" marR="0" lvl="0" indent="-342900" algn="l">
              <a:spcBef>
                <a:spcPts val="0"/>
              </a:spcBef>
              <a:spcAft>
                <a:spcPts val="0"/>
              </a:spcAft>
              <a:buFont typeface="Wingdings" panose="05000000000000000000" pitchFamily="2" charset="2"/>
              <a:buChar char="Ø"/>
              <a:tabLst>
                <a:tab pos="457200" algn="l"/>
              </a:tabLst>
            </a:pPr>
            <a:r>
              <a:rPr lang="en-US" sz="2000" b="1" dirty="0">
                <a:solidFill>
                  <a:schemeClr val="tx1"/>
                </a:solidFill>
                <a:effectLst/>
                <a:latin typeface="Times New Roman" panose="02020603050405020304" pitchFamily="18" charset="0"/>
                <a:ea typeface="Times New Roman" panose="02020603050405020304" pitchFamily="18" charset="0"/>
              </a:rPr>
              <a:t>Off stick shots</a:t>
            </a:r>
            <a:endParaRPr lang="en-US" sz="2000" dirty="0">
              <a:solidFill>
                <a:schemeClr val="tx1"/>
              </a:solidFill>
              <a:effectLst/>
              <a:latin typeface="Times New Roman" panose="02020603050405020304" pitchFamily="18" charset="0"/>
              <a:ea typeface="Times New Roman" panose="02020603050405020304" pitchFamily="18" charset="0"/>
            </a:endParaRPr>
          </a:p>
          <a:p>
            <a:pPr marR="0" lvl="0" algn="l">
              <a:spcBef>
                <a:spcPts val="0"/>
              </a:spcBef>
              <a:spcAft>
                <a:spcPts val="0"/>
              </a:spcAft>
              <a:tabLst>
                <a:tab pos="457200" algn="l"/>
              </a:tabLst>
            </a:pPr>
            <a:endParaRPr lang="en-US" sz="2000" b="1" dirty="0">
              <a:solidFill>
                <a:schemeClr val="tx1"/>
              </a:solidFill>
              <a:effectLst/>
              <a:latin typeface="Times New Roman" panose="02020603050405020304" pitchFamily="18" charset="0"/>
              <a:ea typeface="Times New Roman" panose="02020603050405020304" pitchFamily="18" charset="0"/>
            </a:endParaRPr>
          </a:p>
          <a:p>
            <a:pPr marL="342900" marR="0" lvl="0" indent="-342900" algn="l">
              <a:spcBef>
                <a:spcPts val="0"/>
              </a:spcBef>
              <a:spcAft>
                <a:spcPts val="0"/>
              </a:spcAft>
              <a:buFont typeface="Wingdings" panose="05000000000000000000" pitchFamily="2" charset="2"/>
              <a:buChar char="Ø"/>
              <a:tabLst>
                <a:tab pos="457200" algn="l"/>
              </a:tabLst>
            </a:pPr>
            <a:r>
              <a:rPr lang="en-US" sz="2000" b="1" dirty="0">
                <a:solidFill>
                  <a:schemeClr val="tx1"/>
                </a:solidFill>
                <a:effectLst/>
                <a:latin typeface="Times New Roman" panose="02020603050405020304" pitchFamily="18" charset="0"/>
                <a:ea typeface="Times New Roman" panose="02020603050405020304" pitchFamily="18" charset="0"/>
              </a:rPr>
              <a:t>Bounce Shots</a:t>
            </a:r>
          </a:p>
          <a:p>
            <a:pPr marR="0" algn="l">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endParaRPr>
          </a:p>
          <a:p>
            <a:pPr marL="342900" marR="0" lvl="0" indent="-342900" algn="l">
              <a:spcBef>
                <a:spcPts val="0"/>
              </a:spcBef>
              <a:spcAft>
                <a:spcPts val="0"/>
              </a:spcAft>
              <a:buFont typeface="Wingdings" panose="05000000000000000000" pitchFamily="2" charset="2"/>
              <a:buChar char="Ø"/>
              <a:tabLst>
                <a:tab pos="457200" algn="l"/>
              </a:tabLst>
            </a:pPr>
            <a:r>
              <a:rPr lang="en-US" sz="2000" b="1" dirty="0">
                <a:solidFill>
                  <a:schemeClr val="tx1"/>
                </a:solidFill>
                <a:effectLst/>
                <a:latin typeface="Times New Roman" panose="02020603050405020304" pitchFamily="18" charset="0"/>
                <a:ea typeface="Times New Roman" panose="02020603050405020304" pitchFamily="18" charset="0"/>
              </a:rPr>
              <a:t>Tight Shots (What top goalies save) </a:t>
            </a:r>
            <a:endParaRPr lang="en-US" sz="2000" dirty="0">
              <a:solidFill>
                <a:schemeClr val="tx1"/>
              </a:solidFill>
              <a:effectLst/>
              <a:latin typeface="Times New Roman" panose="02020603050405020304" pitchFamily="18" charset="0"/>
              <a:ea typeface="Times New Roman" panose="02020603050405020304" pitchFamily="18" charset="0"/>
            </a:endParaRPr>
          </a:p>
          <a:p>
            <a:pPr marL="342900" marR="0" lvl="0" indent="-342900" algn="l">
              <a:lnSpc>
                <a:spcPct val="115000"/>
              </a:lnSpc>
              <a:spcBef>
                <a:spcPts val="0"/>
              </a:spcBef>
              <a:spcAft>
                <a:spcPts val="0"/>
              </a:spcAft>
              <a:buFont typeface="Wingdings" panose="05000000000000000000" pitchFamily="2" charset="2"/>
              <a:buChar char="Ø"/>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15000"/>
              </a:lnSpc>
              <a:spcBef>
                <a:spcPts val="0"/>
              </a:spcBef>
              <a:spcAft>
                <a:spcPts val="0"/>
              </a:spcAft>
            </a:pPr>
            <a:endParaRPr lang="en-US" sz="1500" dirty="0">
              <a:solidFill>
                <a:schemeClr val="tx1"/>
              </a:solidFill>
              <a:latin typeface="Georgia" panose="02040502050405020303" pitchFamily="18" charset="0"/>
            </a:endParaRPr>
          </a:p>
        </p:txBody>
      </p:sp>
      <p:sp>
        <p:nvSpPr>
          <p:cNvPr id="4" name="Rectangle 3"/>
          <p:cNvSpPr/>
          <p:nvPr/>
        </p:nvSpPr>
        <p:spPr>
          <a:xfrm>
            <a:off x="666750" y="1295400"/>
            <a:ext cx="7886700" cy="584775"/>
          </a:xfrm>
          <a:prstGeom prst="rect">
            <a:avLst/>
          </a:prstGeom>
        </p:spPr>
        <p:txBody>
          <a:bodyPr wrap="square">
            <a:spAutoFit/>
          </a:bodyPr>
          <a:lstStyle/>
          <a:p>
            <a:pPr algn="ctr"/>
            <a:r>
              <a:rPr lang="en-US" sz="3200" b="1" dirty="0">
                <a:solidFill>
                  <a:srgbClr val="990000"/>
                </a:solidFill>
                <a:latin typeface="Georgia" panose="02040502050405020303" pitchFamily="18" charset="0"/>
              </a:rPr>
              <a:t>Goalie Fundamentals and Training</a:t>
            </a:r>
            <a:endParaRPr lang="en-US" sz="3200" dirty="0"/>
          </a:p>
        </p:txBody>
      </p:sp>
      <p:sp>
        <p:nvSpPr>
          <p:cNvPr id="10" name="Title 1"/>
          <p:cNvSpPr txBox="1">
            <a:spLocks/>
          </p:cNvSpPr>
          <p:nvPr/>
        </p:nvSpPr>
        <p:spPr>
          <a:xfrm>
            <a:off x="457200" y="274638"/>
            <a:ext cx="8229600" cy="944562"/>
          </a:xfrm>
          <a:prstGeom prst="rect">
            <a:avLst/>
          </a:prstGeom>
          <a:solidFill>
            <a:schemeClr val="bg1">
              <a:lumMod val="75000"/>
            </a:schemeClr>
          </a:solidFill>
          <a:effectLst>
            <a:innerShdw blurRad="63500" dist="50800" dir="162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800000"/>
                </a:solidFill>
                <a:latin typeface="Georgia" panose="02040502050405020303" pitchFamily="18" charset="0"/>
                <a:cs typeface="Aharoni" panose="02010803020104030203" pitchFamily="2" charset="-79"/>
              </a:rPr>
              <a:t>Burning River Lacrosse</a:t>
            </a:r>
            <a:endParaRPr lang="en-US" sz="3100" b="1" dirty="0">
              <a:solidFill>
                <a:srgbClr val="800000"/>
              </a:solidFill>
              <a:latin typeface="Georgia" panose="02040502050405020303" pitchFamily="18" charset="0"/>
              <a:cs typeface="Aharoni" panose="02010803020104030203" pitchFamily="2" charset="-79"/>
            </a:endParaRPr>
          </a:p>
        </p:txBody>
      </p:sp>
    </p:spTree>
    <p:extLst>
      <p:ext uri="{BB962C8B-B14F-4D97-AF65-F5344CB8AC3E}">
        <p14:creationId xmlns:p14="http://schemas.microsoft.com/office/powerpoint/2010/main" val="62364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33600"/>
            <a:ext cx="8229600" cy="4029075"/>
          </a:xfrm>
        </p:spPr>
        <p:txBody>
          <a:bodyPr>
            <a:normAutofit/>
          </a:bodyPr>
          <a:lstStyle/>
          <a:p>
            <a:pPr marL="342900" marR="0" lvl="0" indent="-342900" algn="l">
              <a:spcBef>
                <a:spcPts val="0"/>
              </a:spcBef>
              <a:spcAft>
                <a:spcPts val="0"/>
              </a:spcAft>
              <a:buFont typeface="Wingdings" panose="05000000000000000000" pitchFamily="2" charset="2"/>
              <a:buChar char="Ø"/>
              <a:tabLst>
                <a:tab pos="457200" algn="l"/>
              </a:tabLst>
            </a:pPr>
            <a:r>
              <a:rPr lang="en-US" sz="2000" b="1" dirty="0">
                <a:solidFill>
                  <a:schemeClr val="tx1"/>
                </a:solidFill>
                <a:effectLst/>
                <a:latin typeface="Times New Roman" panose="02020603050405020304" pitchFamily="18" charset="0"/>
                <a:ea typeface="Times New Roman" panose="02020603050405020304" pitchFamily="18" charset="0"/>
              </a:rPr>
              <a:t>Sweeps on top </a:t>
            </a:r>
            <a:endParaRPr lang="en-US" sz="2000" dirty="0">
              <a:solidFill>
                <a:schemeClr val="tx1"/>
              </a:solidFill>
              <a:effectLst/>
              <a:latin typeface="Times New Roman" panose="02020603050405020304" pitchFamily="18" charset="0"/>
              <a:ea typeface="Times New Roman" panose="02020603050405020304" pitchFamily="18" charset="0"/>
            </a:endParaRPr>
          </a:p>
          <a:p>
            <a:pPr marR="0" algn="l">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endParaRPr>
          </a:p>
          <a:p>
            <a:pPr marL="342900" marR="0" lvl="0" indent="-342900" algn="l">
              <a:spcBef>
                <a:spcPts val="0"/>
              </a:spcBef>
              <a:spcAft>
                <a:spcPts val="0"/>
              </a:spcAft>
              <a:buFont typeface="Wingdings" panose="05000000000000000000" pitchFamily="2" charset="2"/>
              <a:buChar char="Ø"/>
              <a:tabLst>
                <a:tab pos="457200" algn="l"/>
              </a:tabLst>
            </a:pPr>
            <a:r>
              <a:rPr lang="en-US" sz="2000" b="1" dirty="0">
                <a:solidFill>
                  <a:schemeClr val="tx1"/>
                </a:solidFill>
                <a:effectLst/>
                <a:latin typeface="Times New Roman" panose="02020603050405020304" pitchFamily="18" charset="0"/>
                <a:ea typeface="Times New Roman" panose="02020603050405020304" pitchFamily="18" charset="0"/>
              </a:rPr>
              <a:t>Sweeps around cage</a:t>
            </a:r>
            <a:endParaRPr lang="en-US" sz="2000" dirty="0">
              <a:solidFill>
                <a:schemeClr val="tx1"/>
              </a:solidFill>
              <a:effectLst/>
              <a:latin typeface="Times New Roman" panose="02020603050405020304" pitchFamily="18" charset="0"/>
              <a:ea typeface="Times New Roman" panose="02020603050405020304" pitchFamily="18" charset="0"/>
            </a:endParaRPr>
          </a:p>
          <a:p>
            <a:pPr marR="0" algn="l">
              <a:spcBef>
                <a:spcPts val="0"/>
              </a:spcBef>
              <a:spcAft>
                <a:spcPts val="0"/>
              </a:spcAft>
            </a:pPr>
            <a:r>
              <a:rPr lang="en-US" sz="2000" dirty="0">
                <a:solidFill>
                  <a:schemeClr val="tx1"/>
                </a:solidFill>
                <a:effectLst/>
                <a:latin typeface="Times New Roman" panose="02020603050405020304" pitchFamily="18" charset="0"/>
                <a:ea typeface="Times New Roman" panose="02020603050405020304" pitchFamily="18" charset="0"/>
              </a:rPr>
              <a:t> </a:t>
            </a:r>
          </a:p>
          <a:p>
            <a:pPr marL="342900" marR="0" lvl="0" indent="-342900" algn="l">
              <a:spcBef>
                <a:spcPts val="0"/>
              </a:spcBef>
              <a:spcAft>
                <a:spcPts val="0"/>
              </a:spcAft>
              <a:buFont typeface="Wingdings" panose="05000000000000000000" pitchFamily="2" charset="2"/>
              <a:buChar char="Ø"/>
              <a:tabLst>
                <a:tab pos="457200" algn="l"/>
              </a:tabLst>
            </a:pPr>
            <a:r>
              <a:rPr lang="en-US" sz="2000" b="1" dirty="0">
                <a:solidFill>
                  <a:schemeClr val="tx1"/>
                </a:solidFill>
                <a:effectLst/>
                <a:latin typeface="Times New Roman" panose="02020603050405020304" pitchFamily="18" charset="0"/>
                <a:ea typeface="Times New Roman" panose="02020603050405020304" pitchFamily="18" charset="0"/>
              </a:rPr>
              <a:t>Ball Behind Cage</a:t>
            </a:r>
            <a:endParaRPr lang="en-US" sz="2000" dirty="0">
              <a:solidFill>
                <a:schemeClr val="tx1"/>
              </a:solidFill>
              <a:effectLst/>
              <a:latin typeface="Times New Roman" panose="02020603050405020304" pitchFamily="18" charset="0"/>
              <a:ea typeface="Times New Roman" panose="02020603050405020304" pitchFamily="18" charset="0"/>
            </a:endParaRPr>
          </a:p>
          <a:p>
            <a:pPr marR="0" algn="l">
              <a:spcBef>
                <a:spcPts val="0"/>
              </a:spcBef>
              <a:spcAft>
                <a:spcPts val="0"/>
              </a:spcAft>
            </a:pPr>
            <a:r>
              <a:rPr lang="en-US" sz="2000" dirty="0">
                <a:solidFill>
                  <a:schemeClr val="tx1"/>
                </a:solidFill>
                <a:effectLst/>
                <a:latin typeface="Times New Roman" panose="02020603050405020304" pitchFamily="18" charset="0"/>
                <a:ea typeface="Times New Roman" panose="02020603050405020304" pitchFamily="18" charset="0"/>
              </a:rPr>
              <a:t> </a:t>
            </a:r>
          </a:p>
          <a:p>
            <a:pPr marL="342900" marR="0" lvl="0" indent="-342900" algn="l">
              <a:lnSpc>
                <a:spcPct val="115000"/>
              </a:lnSpc>
              <a:spcBef>
                <a:spcPts val="0"/>
              </a:spcBef>
              <a:spcAft>
                <a:spcPts val="0"/>
              </a:spcAft>
              <a:buFont typeface="Wingdings" panose="05000000000000000000" pitchFamily="2" charset="2"/>
              <a:buChar char="Ø"/>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15000"/>
              </a:lnSpc>
              <a:spcBef>
                <a:spcPts val="0"/>
              </a:spcBef>
              <a:spcAft>
                <a:spcPts val="0"/>
              </a:spcAft>
            </a:pPr>
            <a:endParaRPr lang="en-US" sz="1500" dirty="0">
              <a:solidFill>
                <a:schemeClr val="tx1"/>
              </a:solidFill>
              <a:latin typeface="Georgia" panose="02040502050405020303" pitchFamily="18" charset="0"/>
            </a:endParaRPr>
          </a:p>
        </p:txBody>
      </p:sp>
      <p:sp>
        <p:nvSpPr>
          <p:cNvPr id="4" name="Rectangle 3"/>
          <p:cNvSpPr/>
          <p:nvPr/>
        </p:nvSpPr>
        <p:spPr>
          <a:xfrm>
            <a:off x="666750" y="1295400"/>
            <a:ext cx="7886700" cy="584775"/>
          </a:xfrm>
          <a:prstGeom prst="rect">
            <a:avLst/>
          </a:prstGeom>
        </p:spPr>
        <p:txBody>
          <a:bodyPr wrap="square">
            <a:spAutoFit/>
          </a:bodyPr>
          <a:lstStyle/>
          <a:p>
            <a:pPr algn="ctr"/>
            <a:r>
              <a:rPr lang="en-US" sz="3200" b="1" dirty="0">
                <a:solidFill>
                  <a:srgbClr val="990000"/>
                </a:solidFill>
                <a:latin typeface="Georgia" panose="02040502050405020303" pitchFamily="18" charset="0"/>
              </a:rPr>
              <a:t>Goalie Fundamentals and Training</a:t>
            </a:r>
            <a:endParaRPr lang="en-US" sz="3200" dirty="0"/>
          </a:p>
        </p:txBody>
      </p:sp>
      <p:sp>
        <p:nvSpPr>
          <p:cNvPr id="10" name="Title 1"/>
          <p:cNvSpPr txBox="1">
            <a:spLocks/>
          </p:cNvSpPr>
          <p:nvPr/>
        </p:nvSpPr>
        <p:spPr>
          <a:xfrm>
            <a:off x="457200" y="274638"/>
            <a:ext cx="8229600" cy="944562"/>
          </a:xfrm>
          <a:prstGeom prst="rect">
            <a:avLst/>
          </a:prstGeom>
          <a:solidFill>
            <a:schemeClr val="bg1">
              <a:lumMod val="75000"/>
            </a:schemeClr>
          </a:solidFill>
          <a:effectLst>
            <a:innerShdw blurRad="63500" dist="50800" dir="162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800000"/>
                </a:solidFill>
                <a:latin typeface="Georgia" panose="02040502050405020303" pitchFamily="18" charset="0"/>
                <a:cs typeface="Aharoni" panose="02010803020104030203" pitchFamily="2" charset="-79"/>
              </a:rPr>
              <a:t>Burning River Lacrosse</a:t>
            </a:r>
            <a:endParaRPr lang="en-US" sz="3100" b="1" dirty="0">
              <a:solidFill>
                <a:srgbClr val="800000"/>
              </a:solidFill>
              <a:latin typeface="Georgia" panose="02040502050405020303" pitchFamily="18" charset="0"/>
              <a:cs typeface="Aharoni" panose="02010803020104030203" pitchFamily="2" charset="-79"/>
            </a:endParaRPr>
          </a:p>
        </p:txBody>
      </p:sp>
    </p:spTree>
    <p:extLst>
      <p:ext uri="{BB962C8B-B14F-4D97-AF65-F5344CB8AC3E}">
        <p14:creationId xmlns:p14="http://schemas.microsoft.com/office/powerpoint/2010/main" val="353539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33600"/>
            <a:ext cx="8229600" cy="4029075"/>
          </a:xfrm>
        </p:spPr>
        <p:txBody>
          <a:bodyPr>
            <a:normAutofit/>
          </a:bodyPr>
          <a:lstStyle/>
          <a:p>
            <a:pPr marL="342900" marR="0" lvl="0" indent="-342900" algn="l">
              <a:spcBef>
                <a:spcPts val="0"/>
              </a:spcBef>
              <a:spcAft>
                <a:spcPts val="0"/>
              </a:spcAft>
              <a:buFont typeface="Wingdings" panose="05000000000000000000" pitchFamily="2" charset="2"/>
              <a:buChar char="Ø"/>
              <a:tabLst>
                <a:tab pos="457200" algn="l"/>
              </a:tabLst>
            </a:pPr>
            <a:r>
              <a:rPr lang="en-US" sz="2200" b="1" dirty="0">
                <a:solidFill>
                  <a:schemeClr val="tx1"/>
                </a:solidFill>
                <a:effectLst/>
                <a:latin typeface="Times New Roman" panose="02020603050405020304" pitchFamily="18" charset="0"/>
                <a:ea typeface="Times New Roman" panose="02020603050405020304" pitchFamily="18" charset="0"/>
              </a:rPr>
              <a:t>The throw</a:t>
            </a:r>
            <a:endParaRPr lang="en-US" sz="2200" dirty="0">
              <a:solidFill>
                <a:schemeClr val="tx1"/>
              </a:solidFill>
              <a:effectLst/>
              <a:latin typeface="Times New Roman" panose="02020603050405020304" pitchFamily="18" charset="0"/>
              <a:ea typeface="Times New Roman" panose="02020603050405020304" pitchFamily="18" charset="0"/>
            </a:endParaRPr>
          </a:p>
          <a:p>
            <a:pPr marR="0" algn="l">
              <a:spcBef>
                <a:spcPts val="0"/>
              </a:spcBef>
              <a:spcAft>
                <a:spcPts val="0"/>
              </a:spcAft>
            </a:pPr>
            <a:endParaRPr lang="en-US" sz="2200" dirty="0">
              <a:solidFill>
                <a:schemeClr val="tx1"/>
              </a:solidFill>
              <a:effectLst/>
              <a:latin typeface="Times New Roman" panose="02020603050405020304" pitchFamily="18" charset="0"/>
              <a:ea typeface="Times New Roman" panose="02020603050405020304" pitchFamily="18" charset="0"/>
            </a:endParaRPr>
          </a:p>
          <a:p>
            <a:pPr marL="342900" marR="0" lvl="0" indent="-342900" algn="l">
              <a:spcBef>
                <a:spcPts val="0"/>
              </a:spcBef>
              <a:spcAft>
                <a:spcPts val="0"/>
              </a:spcAft>
              <a:buFont typeface="Wingdings" panose="05000000000000000000" pitchFamily="2" charset="2"/>
              <a:buChar char="Ø"/>
              <a:tabLst>
                <a:tab pos="457200" algn="l"/>
              </a:tabLst>
            </a:pPr>
            <a:r>
              <a:rPr lang="en-US" sz="2200" b="1" dirty="0">
                <a:solidFill>
                  <a:schemeClr val="tx1"/>
                </a:solidFill>
                <a:effectLst/>
                <a:latin typeface="Times New Roman" panose="02020603050405020304" pitchFamily="18" charset="0"/>
                <a:ea typeface="Times New Roman" panose="02020603050405020304" pitchFamily="18" charset="0"/>
              </a:rPr>
              <a:t>Talk</a:t>
            </a:r>
            <a:endParaRPr lang="en-US" sz="2200" dirty="0">
              <a:solidFill>
                <a:schemeClr val="tx1"/>
              </a:solidFill>
              <a:effectLst/>
              <a:latin typeface="Times New Roman" panose="02020603050405020304" pitchFamily="18" charset="0"/>
              <a:ea typeface="Times New Roman" panose="02020603050405020304" pitchFamily="18" charset="0"/>
            </a:endParaRPr>
          </a:p>
          <a:p>
            <a:pPr marR="0" algn="l">
              <a:spcBef>
                <a:spcPts val="0"/>
              </a:spcBef>
              <a:spcAft>
                <a:spcPts val="0"/>
              </a:spcAft>
            </a:pPr>
            <a:r>
              <a:rPr lang="en-US" sz="2200" dirty="0">
                <a:solidFill>
                  <a:schemeClr val="tx1"/>
                </a:solidFill>
                <a:effectLst/>
                <a:latin typeface="Times New Roman" panose="02020603050405020304" pitchFamily="18" charset="0"/>
                <a:ea typeface="Times New Roman" panose="02020603050405020304" pitchFamily="18" charset="0"/>
              </a:rPr>
              <a:t> </a:t>
            </a:r>
          </a:p>
          <a:p>
            <a:pPr marL="342900" marR="0" lvl="0" indent="-342900" algn="l">
              <a:spcBef>
                <a:spcPts val="0"/>
              </a:spcBef>
              <a:spcAft>
                <a:spcPts val="0"/>
              </a:spcAft>
              <a:buFont typeface="Wingdings" panose="05000000000000000000" pitchFamily="2" charset="2"/>
              <a:buChar char="Ø"/>
              <a:tabLst>
                <a:tab pos="457200" algn="l"/>
              </a:tabLst>
            </a:pPr>
            <a:r>
              <a:rPr lang="en-US" sz="2200" b="1" dirty="0">
                <a:solidFill>
                  <a:schemeClr val="tx1"/>
                </a:solidFill>
                <a:effectLst/>
                <a:latin typeface="Times New Roman" panose="02020603050405020304" pitchFamily="18" charset="0"/>
                <a:ea typeface="Times New Roman" panose="02020603050405020304" pitchFamily="18" charset="0"/>
              </a:rPr>
              <a:t>Clears</a:t>
            </a:r>
            <a:endParaRPr lang="en-US" sz="2200" dirty="0">
              <a:solidFill>
                <a:schemeClr val="tx1"/>
              </a:solidFill>
              <a:effectLst/>
              <a:latin typeface="Times New Roman" panose="02020603050405020304" pitchFamily="18" charset="0"/>
              <a:ea typeface="Times New Roman" panose="02020603050405020304" pitchFamily="18" charset="0"/>
            </a:endParaRPr>
          </a:p>
          <a:p>
            <a:pPr marR="0" algn="l">
              <a:spcBef>
                <a:spcPts val="0"/>
              </a:spcBef>
              <a:spcAft>
                <a:spcPts val="0"/>
              </a:spcAft>
            </a:pPr>
            <a:r>
              <a:rPr lang="en-US" sz="2200" dirty="0">
                <a:solidFill>
                  <a:schemeClr val="tx1"/>
                </a:solidFill>
                <a:effectLst/>
                <a:latin typeface="Times New Roman" panose="02020603050405020304" pitchFamily="18" charset="0"/>
                <a:ea typeface="Times New Roman" panose="02020603050405020304" pitchFamily="18" charset="0"/>
              </a:rPr>
              <a:t> </a:t>
            </a:r>
          </a:p>
          <a:p>
            <a:pPr marL="342900" marR="0" lvl="0" indent="-342900" algn="l">
              <a:spcBef>
                <a:spcPts val="0"/>
              </a:spcBef>
              <a:spcAft>
                <a:spcPts val="0"/>
              </a:spcAft>
              <a:buFont typeface="Wingdings" panose="05000000000000000000" pitchFamily="2" charset="2"/>
              <a:buChar char="Ø"/>
              <a:tabLst>
                <a:tab pos="457200" algn="l"/>
              </a:tabLst>
            </a:pPr>
            <a:r>
              <a:rPr lang="en-US" sz="2200" b="1" dirty="0">
                <a:solidFill>
                  <a:schemeClr val="tx1"/>
                </a:solidFill>
                <a:effectLst/>
                <a:latin typeface="Times New Roman" panose="02020603050405020304" pitchFamily="18" charset="0"/>
                <a:ea typeface="Times New Roman" panose="02020603050405020304" pitchFamily="18" charset="0"/>
              </a:rPr>
              <a:t>Attitude</a:t>
            </a:r>
            <a:endParaRPr lang="en-US" sz="2200" dirty="0">
              <a:solidFill>
                <a:schemeClr val="tx1"/>
              </a:solidFill>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2400" dirty="0">
                <a:solidFill>
                  <a:schemeClr val="tx1"/>
                </a:solidFill>
                <a:effectLst/>
                <a:latin typeface="Times New Roman" panose="02020603050405020304" pitchFamily="18" charset="0"/>
                <a:ea typeface="Times New Roman" panose="02020603050405020304" pitchFamily="18" charset="0"/>
              </a:rPr>
              <a:t> </a:t>
            </a:r>
          </a:p>
          <a:p>
            <a:pPr marR="0" algn="l">
              <a:spcBef>
                <a:spcPts val="0"/>
              </a:spcBef>
              <a:spcAft>
                <a:spcPts val="0"/>
              </a:spcAft>
            </a:pPr>
            <a:r>
              <a:rPr lang="en-US" sz="2400" dirty="0">
                <a:solidFill>
                  <a:schemeClr val="tx1"/>
                </a:solidFill>
                <a:effectLst/>
                <a:latin typeface="Times New Roman" panose="02020603050405020304" pitchFamily="18" charset="0"/>
                <a:ea typeface="Times New Roman" panose="02020603050405020304" pitchFamily="18" charset="0"/>
              </a:rPr>
              <a:t> </a:t>
            </a:r>
          </a:p>
          <a:p>
            <a:pPr marL="342900" marR="0" lvl="0" indent="-342900" algn="l">
              <a:lnSpc>
                <a:spcPct val="115000"/>
              </a:lnSpc>
              <a:spcBef>
                <a:spcPts val="0"/>
              </a:spcBef>
              <a:spcAft>
                <a:spcPts val="0"/>
              </a:spcAft>
              <a:buFont typeface="Wingdings" panose="05000000000000000000" pitchFamily="2" charset="2"/>
              <a:buChar char="Ø"/>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15000"/>
              </a:lnSpc>
              <a:spcBef>
                <a:spcPts val="0"/>
              </a:spcBef>
              <a:spcAft>
                <a:spcPts val="0"/>
              </a:spcAft>
            </a:pPr>
            <a:endParaRPr lang="en-US" sz="1500" dirty="0">
              <a:solidFill>
                <a:schemeClr val="tx1"/>
              </a:solidFill>
              <a:latin typeface="Georgia" panose="02040502050405020303" pitchFamily="18" charset="0"/>
            </a:endParaRPr>
          </a:p>
        </p:txBody>
      </p:sp>
      <p:sp>
        <p:nvSpPr>
          <p:cNvPr id="4" name="Rectangle 3"/>
          <p:cNvSpPr/>
          <p:nvPr/>
        </p:nvSpPr>
        <p:spPr>
          <a:xfrm>
            <a:off x="666750" y="1295400"/>
            <a:ext cx="7886700" cy="584775"/>
          </a:xfrm>
          <a:prstGeom prst="rect">
            <a:avLst/>
          </a:prstGeom>
        </p:spPr>
        <p:txBody>
          <a:bodyPr wrap="square">
            <a:spAutoFit/>
          </a:bodyPr>
          <a:lstStyle/>
          <a:p>
            <a:pPr algn="ctr"/>
            <a:r>
              <a:rPr lang="en-US" sz="3200" b="1" dirty="0">
                <a:solidFill>
                  <a:srgbClr val="990000"/>
                </a:solidFill>
                <a:latin typeface="Georgia" panose="02040502050405020303" pitchFamily="18" charset="0"/>
              </a:rPr>
              <a:t>Goalie Fundamentals and Training</a:t>
            </a:r>
            <a:endParaRPr lang="en-US" sz="3200" dirty="0"/>
          </a:p>
        </p:txBody>
      </p:sp>
      <p:sp>
        <p:nvSpPr>
          <p:cNvPr id="10" name="Title 1"/>
          <p:cNvSpPr txBox="1">
            <a:spLocks/>
          </p:cNvSpPr>
          <p:nvPr/>
        </p:nvSpPr>
        <p:spPr>
          <a:xfrm>
            <a:off x="457200" y="274638"/>
            <a:ext cx="8229600" cy="944562"/>
          </a:xfrm>
          <a:prstGeom prst="rect">
            <a:avLst/>
          </a:prstGeom>
          <a:solidFill>
            <a:schemeClr val="bg1">
              <a:lumMod val="75000"/>
            </a:schemeClr>
          </a:solidFill>
          <a:effectLst>
            <a:innerShdw blurRad="63500" dist="50800" dir="162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800000"/>
                </a:solidFill>
                <a:latin typeface="Georgia" panose="02040502050405020303" pitchFamily="18" charset="0"/>
                <a:cs typeface="Aharoni" panose="02010803020104030203" pitchFamily="2" charset="-79"/>
              </a:rPr>
              <a:t>Burning River Lacrosse</a:t>
            </a:r>
            <a:endParaRPr lang="en-US" sz="3100" b="1" dirty="0">
              <a:solidFill>
                <a:srgbClr val="800000"/>
              </a:solidFill>
              <a:latin typeface="Georgia" panose="02040502050405020303" pitchFamily="18" charset="0"/>
              <a:cs typeface="Aharoni" panose="02010803020104030203" pitchFamily="2" charset="-79"/>
            </a:endParaRPr>
          </a:p>
        </p:txBody>
      </p:sp>
    </p:spTree>
    <p:extLst>
      <p:ext uri="{BB962C8B-B14F-4D97-AF65-F5344CB8AC3E}">
        <p14:creationId xmlns:p14="http://schemas.microsoft.com/office/powerpoint/2010/main" val="273917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33600"/>
            <a:ext cx="8229600" cy="4267200"/>
          </a:xfrm>
        </p:spPr>
        <p:txBody>
          <a:bodyPr>
            <a:normAutofit fontScale="62500" lnSpcReduction="20000"/>
          </a:bodyPr>
          <a:lstStyle/>
          <a:p>
            <a:pPr marL="0" marR="0" algn="l">
              <a:spcBef>
                <a:spcPts val="0"/>
              </a:spcBef>
              <a:spcAft>
                <a:spcPts val="0"/>
              </a:spcAft>
            </a:pPr>
            <a:r>
              <a:rPr lang="en-US" sz="1400" b="1" u="sng" dirty="0">
                <a:solidFill>
                  <a:schemeClr val="tx1"/>
                </a:solidFill>
                <a:effectLst/>
                <a:latin typeface="Times New Roman" panose="02020603050405020304" pitchFamily="18" charset="0"/>
                <a:ea typeface="Times New Roman" panose="02020603050405020304" pitchFamily="18" charset="0"/>
              </a:rPr>
              <a:t>Goalie Warm Up Procedures</a:t>
            </a:r>
            <a:endParaRPr lang="en-US" sz="1200" dirty="0">
              <a:solidFill>
                <a:schemeClr val="tx1"/>
              </a:solidFill>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rPr>
              <a:t> </a:t>
            </a:r>
          </a:p>
          <a:p>
            <a:pPr marL="171450" marR="0" indent="-171450" algn="l">
              <a:spcBef>
                <a:spcPts val="0"/>
              </a:spcBef>
              <a:spcAft>
                <a:spcPts val="0"/>
              </a:spcAft>
              <a:buFont typeface="Arial" panose="020B0604020202020204" pitchFamily="34" charset="0"/>
              <a:buChar char="•"/>
            </a:pPr>
            <a:r>
              <a:rPr lang="en-US" sz="1600" b="1" i="1" dirty="0">
                <a:solidFill>
                  <a:schemeClr val="tx1"/>
                </a:solidFill>
                <a:effectLst/>
                <a:highlight>
                  <a:srgbClr val="FFFF00"/>
                </a:highlight>
                <a:latin typeface="Times New Roman" panose="02020603050405020304" pitchFamily="18" charset="0"/>
                <a:ea typeface="Times New Roman" panose="02020603050405020304" pitchFamily="18" charset="0"/>
              </a:rPr>
              <a:t>Remember that the warm-up is for the goalie, not the shooter.  </a:t>
            </a:r>
          </a:p>
          <a:p>
            <a:pPr marL="171450" marR="0" indent="-171450" algn="l">
              <a:spcBef>
                <a:spcPts val="0"/>
              </a:spcBef>
              <a:spcAft>
                <a:spcPts val="0"/>
              </a:spcAft>
              <a:buFont typeface="Arial" panose="020B0604020202020204" pitchFamily="34" charset="0"/>
              <a:buChar char="•"/>
            </a:pPr>
            <a:r>
              <a:rPr lang="en-US" sz="1600" b="1" i="1" dirty="0">
                <a:solidFill>
                  <a:schemeClr val="tx1"/>
                </a:solidFill>
                <a:effectLst/>
                <a:latin typeface="Times New Roman" panose="02020603050405020304" pitchFamily="18" charset="0"/>
                <a:ea typeface="Times New Roman" panose="02020603050405020304" pitchFamily="18" charset="0"/>
              </a:rPr>
              <a:t>Help the goalie gain confidence by shooting to certain spots on the cage, not to score.  </a:t>
            </a:r>
          </a:p>
          <a:p>
            <a:pPr marL="171450" marR="0" indent="-171450" algn="l">
              <a:spcBef>
                <a:spcPts val="0"/>
              </a:spcBef>
              <a:spcAft>
                <a:spcPts val="0"/>
              </a:spcAft>
              <a:buFont typeface="Arial" panose="020B0604020202020204" pitchFamily="34" charset="0"/>
              <a:buChar char="•"/>
            </a:pPr>
            <a:r>
              <a:rPr lang="en-US" sz="1600" b="1" i="1" dirty="0">
                <a:solidFill>
                  <a:schemeClr val="tx1"/>
                </a:solidFill>
                <a:effectLst/>
                <a:latin typeface="Times New Roman" panose="02020603050405020304" pitchFamily="18" charset="0"/>
                <a:ea typeface="Times New Roman" panose="02020603050405020304" pitchFamily="18" charset="0"/>
              </a:rPr>
              <a:t>Every third shot in warm-ups should lead to a breakout pass.  </a:t>
            </a:r>
          </a:p>
          <a:p>
            <a:pPr marL="171450" marR="0" indent="-171450" algn="l">
              <a:spcBef>
                <a:spcPts val="0"/>
              </a:spcBef>
              <a:spcAft>
                <a:spcPts val="0"/>
              </a:spcAft>
              <a:buFont typeface="Arial" panose="020B0604020202020204" pitchFamily="34" charset="0"/>
              <a:buChar char="•"/>
            </a:pPr>
            <a:r>
              <a:rPr lang="en-US" sz="1600" b="1" i="1" dirty="0">
                <a:solidFill>
                  <a:schemeClr val="tx1"/>
                </a:solidFill>
                <a:effectLst/>
                <a:latin typeface="Times New Roman" panose="02020603050405020304" pitchFamily="18" charset="0"/>
                <a:ea typeface="Times New Roman" panose="02020603050405020304" pitchFamily="18" charset="0"/>
              </a:rPr>
              <a:t>Every tenth shot should be wide and force the goalie to turn and chase to the endline.</a:t>
            </a:r>
            <a:endParaRPr lang="en-US" sz="1600" dirty="0">
              <a:solidFill>
                <a:schemeClr val="tx1"/>
              </a:solidFill>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 </a:t>
            </a:r>
          </a:p>
          <a:p>
            <a:pPr marL="342900" marR="0" lvl="0" indent="-342900" algn="l">
              <a:spcBef>
                <a:spcPts val="0"/>
              </a:spcBef>
              <a:spcAft>
                <a:spcPts val="0"/>
              </a:spcAft>
              <a:buFont typeface="Wingdings" panose="05000000000000000000" pitchFamily="2" charset="2"/>
              <a:buChar char="Ø"/>
              <a:tabLst>
                <a:tab pos="457200" algn="l"/>
              </a:tabLst>
            </a:pPr>
            <a:r>
              <a:rPr lang="en-US" sz="1600" dirty="0">
                <a:solidFill>
                  <a:schemeClr val="tx1"/>
                </a:solidFill>
                <a:effectLst/>
                <a:latin typeface="Times New Roman" panose="02020603050405020304" pitchFamily="18" charset="0"/>
                <a:ea typeface="Times New Roman" panose="02020603050405020304" pitchFamily="18" charset="0"/>
              </a:rPr>
              <a:t>The sequence of shots is as follows:</a:t>
            </a:r>
            <a:r>
              <a:rPr lang="en-US" sz="1600" b="1" dirty="0">
                <a:solidFill>
                  <a:schemeClr val="tx1"/>
                </a:solidFill>
                <a:effectLst/>
                <a:latin typeface="Times New Roman" panose="02020603050405020304" pitchFamily="18" charset="0"/>
                <a:ea typeface="Times New Roman" panose="02020603050405020304" pitchFamily="18" charset="0"/>
              </a:rPr>
              <a:t>	</a:t>
            </a:r>
            <a:r>
              <a:rPr lang="en-US" sz="1600" b="1" u="sng" dirty="0">
                <a:solidFill>
                  <a:schemeClr val="tx1"/>
                </a:solidFill>
                <a:effectLst/>
                <a:latin typeface="Times New Roman" panose="02020603050405020304" pitchFamily="18" charset="0"/>
                <a:ea typeface="Times New Roman" panose="02020603050405020304" pitchFamily="18" charset="0"/>
              </a:rPr>
              <a:t>Remind them to step!!</a:t>
            </a:r>
            <a:endParaRPr lang="en-US" sz="1600" dirty="0">
              <a:solidFill>
                <a:schemeClr val="tx1"/>
              </a:solidFill>
              <a:effectLst/>
              <a:latin typeface="Times New Roman" panose="02020603050405020304" pitchFamily="18" charset="0"/>
              <a:ea typeface="Times New Roman" panose="02020603050405020304" pitchFamily="18" charset="0"/>
            </a:endParaRPr>
          </a:p>
          <a:p>
            <a:pPr marR="0" algn="l">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 </a:t>
            </a:r>
          </a:p>
          <a:p>
            <a:pPr marL="742950" marR="0" lvl="1" indent="-285750" algn="l">
              <a:spcBef>
                <a:spcPts val="0"/>
              </a:spcBef>
              <a:spcAft>
                <a:spcPts val="0"/>
              </a:spcAft>
              <a:buFont typeface="Wingdings" panose="05000000000000000000" pitchFamily="2" charset="2"/>
              <a:buChar char="Ø"/>
              <a:tabLst>
                <a:tab pos="914400" algn="l"/>
              </a:tabLst>
            </a:pPr>
            <a:r>
              <a:rPr lang="en-US" sz="1600" dirty="0">
                <a:solidFill>
                  <a:schemeClr val="tx1"/>
                </a:solidFill>
                <a:effectLst/>
                <a:latin typeface="Times New Roman" panose="02020603050405020304" pitchFamily="18" charset="0"/>
                <a:ea typeface="Times New Roman" panose="02020603050405020304" pitchFamily="18" charset="0"/>
              </a:rPr>
              <a:t>5 shots stick side high</a:t>
            </a:r>
          </a:p>
          <a:p>
            <a:pPr marL="742950" marR="0" lvl="1" indent="-285750" algn="l">
              <a:spcBef>
                <a:spcPts val="0"/>
              </a:spcBef>
              <a:spcAft>
                <a:spcPts val="0"/>
              </a:spcAft>
              <a:buFont typeface="Wingdings" panose="05000000000000000000" pitchFamily="2" charset="2"/>
              <a:buChar char="Ø"/>
              <a:tabLst>
                <a:tab pos="914400" algn="l"/>
              </a:tabLst>
            </a:pPr>
            <a:r>
              <a:rPr lang="en-US" sz="1600" dirty="0">
                <a:solidFill>
                  <a:schemeClr val="tx1"/>
                </a:solidFill>
                <a:effectLst/>
                <a:latin typeface="Times New Roman" panose="02020603050405020304" pitchFamily="18" charset="0"/>
                <a:ea typeface="Times New Roman" panose="02020603050405020304" pitchFamily="18" charset="0"/>
              </a:rPr>
              <a:t>5 shots off stick side high</a:t>
            </a:r>
          </a:p>
          <a:p>
            <a:pPr marL="742950" marR="0" lvl="1" indent="-285750" algn="l">
              <a:spcBef>
                <a:spcPts val="0"/>
              </a:spcBef>
              <a:spcAft>
                <a:spcPts val="0"/>
              </a:spcAft>
              <a:buFont typeface="Wingdings" panose="05000000000000000000" pitchFamily="2" charset="2"/>
              <a:buChar char="Ø"/>
              <a:tabLst>
                <a:tab pos="914400" algn="l"/>
              </a:tabLst>
            </a:pPr>
            <a:r>
              <a:rPr lang="en-US" sz="1600" dirty="0">
                <a:solidFill>
                  <a:schemeClr val="tx1"/>
                </a:solidFill>
                <a:effectLst/>
                <a:latin typeface="Times New Roman" panose="02020603050405020304" pitchFamily="18" charset="0"/>
                <a:ea typeface="Times New Roman" panose="02020603050405020304" pitchFamily="18" charset="0"/>
              </a:rPr>
              <a:t>5 shots stick side hip</a:t>
            </a:r>
          </a:p>
          <a:p>
            <a:pPr marL="742950" marR="0" lvl="1" indent="-285750" algn="l">
              <a:spcBef>
                <a:spcPts val="0"/>
              </a:spcBef>
              <a:spcAft>
                <a:spcPts val="0"/>
              </a:spcAft>
              <a:buFont typeface="Wingdings" panose="05000000000000000000" pitchFamily="2" charset="2"/>
              <a:buChar char="Ø"/>
              <a:tabLst>
                <a:tab pos="914400" algn="l"/>
              </a:tabLst>
            </a:pPr>
            <a:r>
              <a:rPr lang="en-US" sz="1600" dirty="0">
                <a:solidFill>
                  <a:schemeClr val="tx1"/>
                </a:solidFill>
                <a:effectLst/>
                <a:latin typeface="Times New Roman" panose="02020603050405020304" pitchFamily="18" charset="0"/>
                <a:ea typeface="Times New Roman" panose="02020603050405020304" pitchFamily="18" charset="0"/>
              </a:rPr>
              <a:t>5 shots off stick side hip</a:t>
            </a:r>
          </a:p>
          <a:p>
            <a:pPr marL="742950" marR="0" lvl="1" indent="-285750" algn="l">
              <a:spcBef>
                <a:spcPts val="0"/>
              </a:spcBef>
              <a:spcAft>
                <a:spcPts val="0"/>
              </a:spcAft>
              <a:buFont typeface="Wingdings" panose="05000000000000000000" pitchFamily="2" charset="2"/>
              <a:buChar char="Ø"/>
              <a:tabLst>
                <a:tab pos="914400" algn="l"/>
              </a:tabLst>
            </a:pPr>
            <a:r>
              <a:rPr lang="en-US" sz="1600" dirty="0">
                <a:solidFill>
                  <a:schemeClr val="tx1"/>
                </a:solidFill>
                <a:effectLst/>
                <a:latin typeface="Times New Roman" panose="02020603050405020304" pitchFamily="18" charset="0"/>
                <a:ea typeface="Times New Roman" panose="02020603050405020304" pitchFamily="18" charset="0"/>
              </a:rPr>
              <a:t>5 shots stick side bounce</a:t>
            </a:r>
          </a:p>
          <a:p>
            <a:pPr marL="742950" marR="0" lvl="1" indent="-285750" algn="l">
              <a:spcBef>
                <a:spcPts val="0"/>
              </a:spcBef>
              <a:spcAft>
                <a:spcPts val="0"/>
              </a:spcAft>
              <a:buFont typeface="Wingdings" panose="05000000000000000000" pitchFamily="2" charset="2"/>
              <a:buChar char="Ø"/>
              <a:tabLst>
                <a:tab pos="914400" algn="l"/>
              </a:tabLst>
            </a:pPr>
            <a:r>
              <a:rPr lang="en-US" sz="1600" dirty="0">
                <a:solidFill>
                  <a:schemeClr val="tx1"/>
                </a:solidFill>
                <a:effectLst/>
                <a:latin typeface="Times New Roman" panose="02020603050405020304" pitchFamily="18" charset="0"/>
                <a:ea typeface="Times New Roman" panose="02020603050405020304" pitchFamily="18" charset="0"/>
              </a:rPr>
              <a:t>5 shots off stick side bounce</a:t>
            </a:r>
          </a:p>
          <a:p>
            <a:pPr marL="742950" marR="0" lvl="1" indent="-285750" algn="l">
              <a:spcBef>
                <a:spcPts val="0"/>
              </a:spcBef>
              <a:spcAft>
                <a:spcPts val="0"/>
              </a:spcAft>
              <a:buFont typeface="Wingdings" panose="05000000000000000000" pitchFamily="2" charset="2"/>
              <a:buChar char="Ø"/>
              <a:tabLst>
                <a:tab pos="914400" algn="l"/>
              </a:tabLst>
            </a:pPr>
            <a:r>
              <a:rPr lang="en-US" sz="1600" dirty="0">
                <a:solidFill>
                  <a:schemeClr val="tx1"/>
                </a:solidFill>
                <a:effectLst/>
                <a:latin typeface="Times New Roman" panose="02020603050405020304" pitchFamily="18" charset="0"/>
                <a:ea typeface="Times New Roman" panose="02020603050405020304" pitchFamily="18" charset="0"/>
              </a:rPr>
              <a:t>5 shots between the legs</a:t>
            </a:r>
          </a:p>
          <a:p>
            <a:pPr marL="742950" marR="0" lvl="1" indent="-285750" algn="l">
              <a:spcBef>
                <a:spcPts val="0"/>
              </a:spcBef>
              <a:spcAft>
                <a:spcPts val="0"/>
              </a:spcAft>
              <a:buFont typeface="Wingdings" panose="05000000000000000000" pitchFamily="2" charset="2"/>
              <a:buChar char="Ø"/>
              <a:tabLst>
                <a:tab pos="914400" algn="l"/>
              </a:tabLst>
            </a:pPr>
            <a:r>
              <a:rPr lang="en-US" sz="1600" dirty="0">
                <a:solidFill>
                  <a:schemeClr val="tx1"/>
                </a:solidFill>
                <a:effectLst/>
                <a:latin typeface="Times New Roman" panose="02020603050405020304" pitchFamily="18" charset="0"/>
                <a:ea typeface="Times New Roman" panose="02020603050405020304" pitchFamily="18" charset="0"/>
              </a:rPr>
              <a:t>15 shots anywhere</a:t>
            </a:r>
          </a:p>
          <a:p>
            <a:pPr marL="171450" marR="0" indent="-171450" algn="l">
              <a:spcBef>
                <a:spcPts val="0"/>
              </a:spcBef>
              <a:spcAft>
                <a:spcPts val="0"/>
              </a:spcAft>
              <a:buFont typeface="Wingdings" panose="05000000000000000000" pitchFamily="2" charset="2"/>
              <a:buChar char="Ø"/>
            </a:pP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lgn="l">
              <a:spcBef>
                <a:spcPts val="0"/>
              </a:spcBef>
              <a:spcAft>
                <a:spcPts val="0"/>
              </a:spcAft>
              <a:buFont typeface="Wingdings" panose="05000000000000000000" pitchFamily="2" charset="2"/>
              <a:buChar char="Ø"/>
              <a:tabLst>
                <a:tab pos="457200" algn="l"/>
              </a:tabLst>
            </a:pPr>
            <a:r>
              <a:rPr lang="en-US" sz="1600" dirty="0">
                <a:solidFill>
                  <a:schemeClr val="tx1"/>
                </a:solidFill>
                <a:effectLst/>
                <a:latin typeface="Times New Roman" panose="02020603050405020304" pitchFamily="18" charset="0"/>
                <a:ea typeface="Times New Roman" panose="02020603050405020304" pitchFamily="18" charset="0"/>
              </a:rPr>
              <a:t>While shooting on the goalie. Remember to keep moving and walk around an arc 10 to 15 yards away from the cage.  Shoot the ball ½ to 3/4 speed until you start to mix them up.  You are there to warm the goalie up not score on him.  Be aware of the skill of the goalie when choosing the speed of the shots.</a:t>
            </a:r>
          </a:p>
          <a:p>
            <a:pPr marL="171450" marR="0" indent="-171450" algn="l">
              <a:spcBef>
                <a:spcPts val="0"/>
              </a:spcBef>
              <a:spcAft>
                <a:spcPts val="0"/>
              </a:spcAft>
              <a:buFont typeface="Wingdings" panose="05000000000000000000" pitchFamily="2" charset="2"/>
              <a:buChar char="Ø"/>
            </a:pP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lgn="l">
              <a:spcBef>
                <a:spcPts val="0"/>
              </a:spcBef>
              <a:spcAft>
                <a:spcPts val="0"/>
              </a:spcAft>
              <a:buFont typeface="Wingdings" panose="05000000000000000000" pitchFamily="2" charset="2"/>
              <a:buChar char="Ø"/>
              <a:tabLst>
                <a:tab pos="457200" algn="l"/>
              </a:tabLst>
            </a:pPr>
            <a:r>
              <a:rPr lang="en-US" sz="1600" dirty="0">
                <a:solidFill>
                  <a:schemeClr val="tx1"/>
                </a:solidFill>
                <a:effectLst/>
                <a:latin typeface="Times New Roman" panose="02020603050405020304" pitchFamily="18" charset="0"/>
                <a:ea typeface="Times New Roman" panose="02020603050405020304" pitchFamily="18" charset="0"/>
              </a:rPr>
              <a:t>Please stick to the above warm up to insure that all goalies get 50 quality shots.</a:t>
            </a:r>
          </a:p>
          <a:p>
            <a:pPr marR="0" algn="l">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 </a:t>
            </a:r>
          </a:p>
          <a:p>
            <a:pPr marL="342900" marR="0" lvl="0" indent="-342900" algn="l">
              <a:spcBef>
                <a:spcPts val="0"/>
              </a:spcBef>
              <a:spcAft>
                <a:spcPts val="0"/>
              </a:spcAft>
              <a:buFont typeface="Wingdings" panose="05000000000000000000" pitchFamily="2" charset="2"/>
              <a:buChar char="Ø"/>
              <a:tabLst>
                <a:tab pos="457200" algn="l"/>
              </a:tabLst>
            </a:pPr>
            <a:r>
              <a:rPr lang="en-US" sz="1600" dirty="0">
                <a:solidFill>
                  <a:schemeClr val="tx1"/>
                </a:solidFill>
                <a:effectLst/>
                <a:latin typeface="Times New Roman" panose="02020603050405020304" pitchFamily="18" charset="0"/>
                <a:ea typeface="Times New Roman" panose="02020603050405020304" pitchFamily="18" charset="0"/>
              </a:rPr>
              <a:t>Ideally, warm up should take no more than 10 minutes per goalie.</a:t>
            </a:r>
          </a:p>
          <a:p>
            <a:pPr marL="742950" marR="0" lvl="1" indent="-285750" algn="l">
              <a:spcBef>
                <a:spcPts val="0"/>
              </a:spcBef>
              <a:spcAft>
                <a:spcPts val="0"/>
              </a:spcAft>
              <a:buFont typeface="Wingdings" panose="05000000000000000000" pitchFamily="2" charset="2"/>
              <a:buChar char="Ø"/>
              <a:tabLst>
                <a:tab pos="914400" algn="l"/>
              </a:tabLst>
            </a:pPr>
            <a:r>
              <a:rPr lang="en-US" sz="1600" dirty="0">
                <a:solidFill>
                  <a:schemeClr val="tx1"/>
                </a:solidFill>
                <a:effectLst/>
                <a:latin typeface="Times New Roman" panose="02020603050405020304" pitchFamily="18" charset="0"/>
                <a:ea typeface="Times New Roman" panose="02020603050405020304" pitchFamily="18" charset="0"/>
              </a:rPr>
              <a:t>Do not rush, allow goalie time to get into proper position.</a:t>
            </a:r>
          </a:p>
          <a:p>
            <a:pPr marL="171450" marR="0" indent="-171450" algn="l">
              <a:spcBef>
                <a:spcPts val="0"/>
              </a:spcBef>
              <a:spcAft>
                <a:spcPts val="0"/>
              </a:spcAft>
              <a:buFont typeface="Wingdings" panose="05000000000000000000" pitchFamily="2" charset="2"/>
              <a:buChar char="Ø"/>
            </a:pP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lgn="l">
              <a:spcBef>
                <a:spcPts val="0"/>
              </a:spcBef>
              <a:spcAft>
                <a:spcPts val="0"/>
              </a:spcAft>
              <a:buFont typeface="Wingdings" panose="05000000000000000000" pitchFamily="2" charset="2"/>
              <a:buChar char="Ø"/>
              <a:tabLst>
                <a:tab pos="457200" algn="l"/>
              </a:tabLst>
            </a:pPr>
            <a:r>
              <a:rPr lang="en-US" sz="1600" dirty="0">
                <a:solidFill>
                  <a:schemeClr val="tx1"/>
                </a:solidFill>
                <a:effectLst/>
                <a:latin typeface="Times New Roman" panose="02020603050405020304" pitchFamily="18" charset="0"/>
                <a:ea typeface="Times New Roman" panose="02020603050405020304" pitchFamily="18" charset="0"/>
              </a:rPr>
              <a:t>Constantly monitor the goaltender for proper positioning.  If they are out of position correct their position immediately. Flaws should be corrected quickly so that they do not become bad habits.</a:t>
            </a:r>
          </a:p>
          <a:p>
            <a:pPr marR="0" algn="l">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 </a:t>
            </a:r>
          </a:p>
          <a:p>
            <a:pPr marL="342900" marR="0" lvl="0" indent="-342900" algn="l">
              <a:spcBef>
                <a:spcPts val="0"/>
              </a:spcBef>
              <a:spcAft>
                <a:spcPts val="0"/>
              </a:spcAft>
              <a:buFont typeface="Wingdings" panose="05000000000000000000" pitchFamily="2" charset="2"/>
              <a:buChar char="Ø"/>
              <a:tabLst>
                <a:tab pos="457200" algn="l"/>
              </a:tabLst>
            </a:pPr>
            <a:r>
              <a:rPr lang="en-US" sz="1600" dirty="0">
                <a:solidFill>
                  <a:schemeClr val="tx1"/>
                </a:solidFill>
                <a:effectLst/>
                <a:latin typeface="Times New Roman" panose="02020603050405020304" pitchFamily="18" charset="0"/>
                <a:ea typeface="Times New Roman" panose="02020603050405020304" pitchFamily="18" charset="0"/>
              </a:rPr>
              <a:t>Any goalie not being warmed up should be behind the goal backing up the net.</a:t>
            </a:r>
          </a:p>
          <a:p>
            <a:pPr marR="0" algn="l">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 </a:t>
            </a:r>
          </a:p>
        </p:txBody>
      </p:sp>
      <p:sp>
        <p:nvSpPr>
          <p:cNvPr id="4" name="Rectangle 3"/>
          <p:cNvSpPr/>
          <p:nvPr/>
        </p:nvSpPr>
        <p:spPr>
          <a:xfrm>
            <a:off x="666750" y="1295400"/>
            <a:ext cx="7886700" cy="584775"/>
          </a:xfrm>
          <a:prstGeom prst="rect">
            <a:avLst/>
          </a:prstGeom>
        </p:spPr>
        <p:txBody>
          <a:bodyPr wrap="square">
            <a:spAutoFit/>
          </a:bodyPr>
          <a:lstStyle/>
          <a:p>
            <a:pPr algn="ctr"/>
            <a:r>
              <a:rPr lang="en-US" sz="3200" b="1" dirty="0">
                <a:solidFill>
                  <a:srgbClr val="990000"/>
                </a:solidFill>
                <a:latin typeface="Georgia" panose="02040502050405020303" pitchFamily="18" charset="0"/>
              </a:rPr>
              <a:t>Goalie Fundamentals and Training</a:t>
            </a:r>
            <a:endParaRPr lang="en-US" sz="3200" dirty="0"/>
          </a:p>
        </p:txBody>
      </p:sp>
      <p:sp>
        <p:nvSpPr>
          <p:cNvPr id="10" name="Title 1"/>
          <p:cNvSpPr txBox="1">
            <a:spLocks/>
          </p:cNvSpPr>
          <p:nvPr/>
        </p:nvSpPr>
        <p:spPr>
          <a:xfrm>
            <a:off x="457200" y="274638"/>
            <a:ext cx="8229600" cy="944562"/>
          </a:xfrm>
          <a:prstGeom prst="rect">
            <a:avLst/>
          </a:prstGeom>
          <a:solidFill>
            <a:schemeClr val="bg1">
              <a:lumMod val="75000"/>
            </a:schemeClr>
          </a:solidFill>
          <a:effectLst>
            <a:innerShdw blurRad="63500" dist="50800" dir="162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800000"/>
                </a:solidFill>
                <a:latin typeface="Georgia" panose="02040502050405020303" pitchFamily="18" charset="0"/>
                <a:cs typeface="Aharoni" panose="02010803020104030203" pitchFamily="2" charset="-79"/>
              </a:rPr>
              <a:t>Burning River Lacrosse</a:t>
            </a:r>
            <a:endParaRPr lang="en-US" sz="3100" b="1" dirty="0">
              <a:solidFill>
                <a:srgbClr val="800000"/>
              </a:solidFill>
              <a:latin typeface="Georgia" panose="02040502050405020303" pitchFamily="18" charset="0"/>
              <a:cs typeface="Aharoni" panose="02010803020104030203" pitchFamily="2" charset="-79"/>
            </a:endParaRPr>
          </a:p>
        </p:txBody>
      </p:sp>
    </p:spTree>
    <p:extLst>
      <p:ext uri="{BB962C8B-B14F-4D97-AF65-F5344CB8AC3E}">
        <p14:creationId xmlns:p14="http://schemas.microsoft.com/office/powerpoint/2010/main" val="3285379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33600"/>
            <a:ext cx="8229600" cy="4029075"/>
          </a:xfrm>
        </p:spPr>
        <p:txBody>
          <a:bodyPr>
            <a:normAutofit lnSpcReduction="10000"/>
          </a:bodyPr>
          <a:lstStyle/>
          <a:p>
            <a:pPr lvl="0" algn="l"/>
            <a:r>
              <a:rPr lang="en-US" sz="2000" b="1" dirty="0">
                <a:solidFill>
                  <a:schemeClr val="tx1"/>
                </a:solidFill>
                <a:latin typeface="Georgia" panose="02040502050405020303" pitchFamily="18" charset="0"/>
              </a:rPr>
              <a:t>Drills</a:t>
            </a:r>
          </a:p>
          <a:p>
            <a:pPr lvl="0" algn="l"/>
            <a:endParaRPr lang="en-US" sz="2000" b="1" dirty="0">
              <a:solidFill>
                <a:schemeClr val="tx1"/>
              </a:solidFill>
              <a:latin typeface="Georgia" panose="02040502050405020303"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High saves with just a shaft (use tennis balls)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spcBef>
                <a:spcPts val="0"/>
              </a:spcBef>
              <a:spcAft>
                <a:spcPts val="0"/>
              </a:spcAft>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Butt End with tennis balls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15000"/>
              </a:lnSpc>
              <a:spcBef>
                <a:spcPts val="0"/>
              </a:spcBef>
              <a:spcAft>
                <a:spcPts val="0"/>
              </a:spcAft>
            </a:pP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 – Stick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Use defense stick to make off stick bounce shot save</a:t>
            </a:r>
          </a:p>
          <a:p>
            <a:pPr marR="0" lvl="0" algn="l">
              <a:lnSpc>
                <a:spcPct val="115000"/>
              </a:lnSpc>
              <a:spcBef>
                <a:spcPts val="0"/>
              </a:spcBef>
              <a:spcAft>
                <a:spcPts val="0"/>
              </a:spcAft>
            </a:pP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Turns from X</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l">
              <a:lnSpc>
                <a:spcPct val="115000"/>
              </a:lnSpc>
              <a:spcBef>
                <a:spcPts val="0"/>
              </a:spcBef>
              <a:spcAft>
                <a:spcPts val="0"/>
              </a:spcAft>
              <a:buFont typeface="Wingdings" panose="05000000000000000000" pitchFamily="2"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Focus on creating a pivot foot and rotating on it to be in good goalie position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371600" marR="0" algn="l">
              <a:lnSpc>
                <a:spcPct val="115000"/>
              </a:lnSpc>
              <a:spcBef>
                <a:spcPts val="0"/>
              </a:spcBef>
              <a:spcAft>
                <a:spcPts val="0"/>
              </a:spcAft>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Turns from X - ND Irish Guard Drill</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Coach comes from X and looks to tuck it short sid</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 – </a:t>
            </a:r>
          </a:p>
          <a:p>
            <a:pPr marL="1200150" lvl="2" indent="-285750" algn="l">
              <a:lnSpc>
                <a:spcPct val="115000"/>
              </a:lnSpc>
              <a:spcBef>
                <a:spcPts val="0"/>
              </a:spcBef>
              <a:buFont typeface="Courier New" panose="02070309020205020404" pitchFamily="49" charset="0"/>
              <a:buChar char="o"/>
            </a:pP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Hold pipe, match sticks, step to close cage off.</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l">
              <a:lnSpc>
                <a:spcPct val="115000"/>
              </a:lnSpc>
              <a:spcBef>
                <a:spcPts val="0"/>
              </a:spcBef>
              <a:spcAft>
                <a:spcPts val="0"/>
              </a:spcAft>
              <a:buFont typeface="Wingdings" panose="05000000000000000000" pitchFamily="2"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Make them shoot for the back pipe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15000"/>
              </a:lnSpc>
              <a:spcBef>
                <a:spcPts val="0"/>
              </a:spcBef>
              <a:spcAft>
                <a:spcPts val="0"/>
              </a:spcAft>
            </a:pP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1500" dirty="0">
              <a:solidFill>
                <a:schemeClr val="tx1"/>
              </a:solidFill>
              <a:latin typeface="Georgia" panose="02040502050405020303" pitchFamily="18" charset="0"/>
            </a:endParaRPr>
          </a:p>
        </p:txBody>
      </p:sp>
      <p:sp>
        <p:nvSpPr>
          <p:cNvPr id="4" name="Rectangle 3"/>
          <p:cNvSpPr/>
          <p:nvPr/>
        </p:nvSpPr>
        <p:spPr>
          <a:xfrm>
            <a:off x="666750" y="1295400"/>
            <a:ext cx="7886700" cy="584775"/>
          </a:xfrm>
          <a:prstGeom prst="rect">
            <a:avLst/>
          </a:prstGeom>
        </p:spPr>
        <p:txBody>
          <a:bodyPr wrap="square">
            <a:spAutoFit/>
          </a:bodyPr>
          <a:lstStyle/>
          <a:p>
            <a:pPr algn="ctr"/>
            <a:r>
              <a:rPr lang="en-US" sz="3200" b="1" dirty="0">
                <a:solidFill>
                  <a:srgbClr val="990000"/>
                </a:solidFill>
                <a:latin typeface="Georgia" panose="02040502050405020303" pitchFamily="18" charset="0"/>
              </a:rPr>
              <a:t>Goalie Fundamentals and Training</a:t>
            </a:r>
            <a:endParaRPr lang="en-US" sz="3200" dirty="0"/>
          </a:p>
        </p:txBody>
      </p:sp>
      <p:sp>
        <p:nvSpPr>
          <p:cNvPr id="10" name="Title 1"/>
          <p:cNvSpPr txBox="1">
            <a:spLocks/>
          </p:cNvSpPr>
          <p:nvPr/>
        </p:nvSpPr>
        <p:spPr>
          <a:xfrm>
            <a:off x="457200" y="274638"/>
            <a:ext cx="8229600" cy="944562"/>
          </a:xfrm>
          <a:prstGeom prst="rect">
            <a:avLst/>
          </a:prstGeom>
          <a:solidFill>
            <a:schemeClr val="bg1">
              <a:lumMod val="75000"/>
            </a:schemeClr>
          </a:solidFill>
          <a:effectLst>
            <a:innerShdw blurRad="63500" dist="50800" dir="162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800000"/>
                </a:solidFill>
                <a:latin typeface="Georgia" panose="02040502050405020303" pitchFamily="18" charset="0"/>
                <a:cs typeface="Aharoni" panose="02010803020104030203" pitchFamily="2" charset="-79"/>
              </a:rPr>
              <a:t>Burning River Lacrosse</a:t>
            </a:r>
            <a:endParaRPr lang="en-US" sz="3100" b="1" dirty="0">
              <a:solidFill>
                <a:srgbClr val="800000"/>
              </a:solidFill>
              <a:latin typeface="Georgia" panose="02040502050405020303" pitchFamily="18" charset="0"/>
              <a:cs typeface="Aharoni" panose="02010803020104030203" pitchFamily="2" charset="-79"/>
            </a:endParaRPr>
          </a:p>
        </p:txBody>
      </p:sp>
    </p:spTree>
    <p:extLst>
      <p:ext uri="{BB962C8B-B14F-4D97-AF65-F5344CB8AC3E}">
        <p14:creationId xmlns:p14="http://schemas.microsoft.com/office/powerpoint/2010/main" val="167551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33600"/>
            <a:ext cx="8229600" cy="4029075"/>
          </a:xfrm>
        </p:spPr>
        <p:txBody>
          <a:bodyPr>
            <a:normAutofit/>
          </a:bodyPr>
          <a:lstStyle/>
          <a:p>
            <a:pPr lvl="0" algn="l"/>
            <a:r>
              <a:rPr lang="en-US" sz="2000" b="1" dirty="0">
                <a:solidFill>
                  <a:schemeClr val="tx1"/>
                </a:solidFill>
                <a:latin typeface="Georgia" panose="02040502050405020303" pitchFamily="18" charset="0"/>
              </a:rPr>
              <a:t>Drills</a:t>
            </a:r>
          </a:p>
          <a:p>
            <a:pPr marR="0" lvl="0" algn="l">
              <a:lnSpc>
                <a:spcPct val="115000"/>
              </a:lnSpc>
              <a:spcBef>
                <a:spcPts val="0"/>
              </a:spcBef>
              <a:spcAft>
                <a:spcPts val="0"/>
              </a:spcAft>
            </a:pP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Protect the can (use tennis balls)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Put a garbage can to the side of the goalie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Use an empty stick (no net) or shaft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Shot bounce shots at the can.  Goalie has to move body to make a body save.</a:t>
            </a:r>
          </a:p>
          <a:p>
            <a:pPr marL="742950" marR="0" lvl="1" indent="-285750" algn="l">
              <a:lnSpc>
                <a:spcPct val="115000"/>
              </a:lnSpc>
              <a:spcBef>
                <a:spcPts val="0"/>
              </a:spcBef>
              <a:spcAft>
                <a:spcPts val="0"/>
              </a:spcAft>
              <a:buFont typeface="Courier New" panose="02070309020205020404" pitchFamily="49" charset="0"/>
              <a:buChar char="o"/>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cages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put two cages side by side, goalie in middle, shot to pipes to force to explode to ball</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Put two cones at 30 degree to force them to step out.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algn="l">
              <a:lnSpc>
                <a:spcPct val="115000"/>
              </a:lnSpc>
              <a:spcBef>
                <a:spcPts val="0"/>
              </a:spcBef>
              <a:spcAft>
                <a:spcPts val="0"/>
              </a:spcAft>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Sledge Hammer with tennis balls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Courier New" panose="02070309020205020404" pitchFamily="49" charset="0"/>
              <a:buChar char="o"/>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Make saves with a sledge hammer instead of a stick to improve wrist strength and reaction time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spcBef>
                <a:spcPts val="0"/>
              </a:spcBef>
              <a:spcAft>
                <a:spcPts val="0"/>
              </a:spcAft>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1500" dirty="0">
              <a:solidFill>
                <a:schemeClr val="tx1"/>
              </a:solidFill>
              <a:latin typeface="Georgia" panose="02040502050405020303" pitchFamily="18" charset="0"/>
            </a:endParaRPr>
          </a:p>
        </p:txBody>
      </p:sp>
      <p:sp>
        <p:nvSpPr>
          <p:cNvPr id="4" name="Rectangle 3"/>
          <p:cNvSpPr/>
          <p:nvPr/>
        </p:nvSpPr>
        <p:spPr>
          <a:xfrm>
            <a:off x="666750" y="1295400"/>
            <a:ext cx="7886700" cy="584775"/>
          </a:xfrm>
          <a:prstGeom prst="rect">
            <a:avLst/>
          </a:prstGeom>
        </p:spPr>
        <p:txBody>
          <a:bodyPr wrap="square">
            <a:spAutoFit/>
          </a:bodyPr>
          <a:lstStyle/>
          <a:p>
            <a:pPr algn="ctr"/>
            <a:r>
              <a:rPr lang="en-US" sz="3200" b="1" dirty="0">
                <a:solidFill>
                  <a:srgbClr val="990000"/>
                </a:solidFill>
                <a:latin typeface="Georgia" panose="02040502050405020303" pitchFamily="18" charset="0"/>
              </a:rPr>
              <a:t>Goalie Fundamentals and Training</a:t>
            </a:r>
            <a:endParaRPr lang="en-US" sz="3200" dirty="0"/>
          </a:p>
        </p:txBody>
      </p:sp>
      <p:sp>
        <p:nvSpPr>
          <p:cNvPr id="10" name="Title 1"/>
          <p:cNvSpPr txBox="1">
            <a:spLocks/>
          </p:cNvSpPr>
          <p:nvPr/>
        </p:nvSpPr>
        <p:spPr>
          <a:xfrm>
            <a:off x="457200" y="274638"/>
            <a:ext cx="8229600" cy="944562"/>
          </a:xfrm>
          <a:prstGeom prst="rect">
            <a:avLst/>
          </a:prstGeom>
          <a:solidFill>
            <a:schemeClr val="bg1">
              <a:lumMod val="75000"/>
            </a:schemeClr>
          </a:solidFill>
          <a:effectLst>
            <a:innerShdw blurRad="63500" dist="50800" dir="162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800000"/>
                </a:solidFill>
                <a:latin typeface="Georgia" panose="02040502050405020303" pitchFamily="18" charset="0"/>
                <a:cs typeface="Aharoni" panose="02010803020104030203" pitchFamily="2" charset="-79"/>
              </a:rPr>
              <a:t>Burning River Lacrosse</a:t>
            </a:r>
            <a:endParaRPr lang="en-US" sz="3100" b="1" dirty="0">
              <a:solidFill>
                <a:srgbClr val="800000"/>
              </a:solidFill>
              <a:latin typeface="Georgia" panose="02040502050405020303" pitchFamily="18" charset="0"/>
              <a:cs typeface="Aharoni" panose="02010803020104030203" pitchFamily="2" charset="-79"/>
            </a:endParaRPr>
          </a:p>
        </p:txBody>
      </p:sp>
    </p:spTree>
    <p:extLst>
      <p:ext uri="{BB962C8B-B14F-4D97-AF65-F5344CB8AC3E}">
        <p14:creationId xmlns:p14="http://schemas.microsoft.com/office/powerpoint/2010/main" val="2108050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5288</TotalTime>
  <Words>839</Words>
  <Application>Microsoft Office PowerPoint</Application>
  <PresentationFormat>On-screen Show (4:3)</PresentationFormat>
  <Paragraphs>164</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Courier New</vt:lpstr>
      <vt:lpstr>Georgia</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Burning River Lacrosse</dc:title>
  <dc:creator>susan</dc:creator>
  <cp:lastModifiedBy>woody calleri</cp:lastModifiedBy>
  <cp:revision>86</cp:revision>
  <cp:lastPrinted>2023-01-06T18:01:06Z</cp:lastPrinted>
  <dcterms:created xsi:type="dcterms:W3CDTF">2010-11-02T23:12:49Z</dcterms:created>
  <dcterms:modified xsi:type="dcterms:W3CDTF">2024-01-06T21:45:31Z</dcterms:modified>
</cp:coreProperties>
</file>