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4" r:id="rId1"/>
  </p:sldMasterIdLst>
  <p:notesMasterIdLst>
    <p:notesMasterId r:id="rId13"/>
  </p:notesMasterIdLst>
  <p:handoutMasterIdLst>
    <p:handoutMasterId r:id="rId14"/>
  </p:handoutMasterIdLst>
  <p:sldIdLst>
    <p:sldId id="313" r:id="rId2"/>
    <p:sldId id="314" r:id="rId3"/>
    <p:sldId id="350" r:id="rId4"/>
    <p:sldId id="315" r:id="rId5"/>
    <p:sldId id="317" r:id="rId6"/>
    <p:sldId id="318" r:id="rId7"/>
    <p:sldId id="319" r:id="rId8"/>
    <p:sldId id="320" r:id="rId9"/>
    <p:sldId id="351" r:id="rId10"/>
    <p:sldId id="348" r:id="rId11"/>
    <p:sldId id="321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6E4B0F-A85C-4674-A24F-EEB60FF4DA05}">
          <p14:sldIdLst>
            <p14:sldId id="313"/>
            <p14:sldId id="314"/>
            <p14:sldId id="350"/>
            <p14:sldId id="315"/>
            <p14:sldId id="317"/>
            <p14:sldId id="318"/>
            <p14:sldId id="319"/>
            <p14:sldId id="320"/>
            <p14:sldId id="351"/>
            <p14:sldId id="348"/>
            <p14:sldId id="321"/>
          </p14:sldIdLst>
        </p14:section>
        <p14:section name="Untitled Section" id="{98BD98E3-CCF6-48CB-9B56-78F49891A525}">
          <p14:sldIdLst/>
        </p14:section>
        <p14:section name="Untitled Section" id="{756AADB3-C0F3-4D72-BF1D-0DA835161A1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148" d="100"/>
          <a:sy n="148" d="100"/>
        </p:scale>
        <p:origin x="20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F0013-6780-4E57-A5FF-36FC1519B216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1BFC-7D39-4E8F-8FF2-8CE00FEDED09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/>
            <a:t>How To Score More Goals</a:t>
          </a:r>
        </a:p>
      </dgm:t>
    </dgm:pt>
    <dgm:pt modelId="{CDD94959-242D-4E4E-8E9E-A60617423D72}" type="parTrans" cxnId="{357BD3D8-0CB6-4A21-838E-5DF53AD7D263}">
      <dgm:prSet/>
      <dgm:spPr/>
      <dgm:t>
        <a:bodyPr/>
        <a:lstStyle/>
        <a:p>
          <a:endParaRPr lang="en-US"/>
        </a:p>
      </dgm:t>
    </dgm:pt>
    <dgm:pt modelId="{4FFAE3CE-090A-49C4-BF4A-9AF981915EAC}" type="sibTrans" cxnId="{357BD3D8-0CB6-4A21-838E-5DF53AD7D263}">
      <dgm:prSet/>
      <dgm:spPr/>
      <dgm:t>
        <a:bodyPr/>
        <a:lstStyle/>
        <a:p>
          <a:endParaRPr lang="en-US"/>
        </a:p>
      </dgm:t>
    </dgm:pt>
    <dgm:pt modelId="{A296D8E9-97C7-4343-AAE0-4DA0602B1FDD}" type="asst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/>
            <a:t>Get More Possessions</a:t>
          </a:r>
        </a:p>
      </dgm:t>
    </dgm:pt>
    <dgm:pt modelId="{85BA0436-7080-4B37-AABF-125DE5BBE5DF}" type="parTrans" cxnId="{E34891E2-89BD-4AEA-B23D-20AE36A658DA}">
      <dgm:prSet/>
      <dgm:spPr/>
      <dgm:t>
        <a:bodyPr/>
        <a:lstStyle/>
        <a:p>
          <a:endParaRPr lang="en-US"/>
        </a:p>
      </dgm:t>
    </dgm:pt>
    <dgm:pt modelId="{8A0D9A52-2640-4790-8C2E-04BA4906E72D}" type="sibTrans" cxnId="{E34891E2-89BD-4AEA-B23D-20AE36A658DA}">
      <dgm:prSet/>
      <dgm:spPr/>
      <dgm:t>
        <a:bodyPr/>
        <a:lstStyle/>
        <a:p>
          <a:endParaRPr lang="en-US"/>
        </a:p>
      </dgm:t>
    </dgm:pt>
    <dgm:pt modelId="{A70530F2-4866-4B11-8D8F-7C4A1EA591C6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/>
            <a:t>Improve Possession  Success </a:t>
          </a:r>
        </a:p>
      </dgm:t>
    </dgm:pt>
    <dgm:pt modelId="{8668B42E-461A-498C-8A1C-0D54870EA9FA}" type="parTrans" cxnId="{E84FEC42-C3F6-4F34-9400-8FDD71BCB8DF}">
      <dgm:prSet/>
      <dgm:spPr/>
      <dgm:t>
        <a:bodyPr/>
        <a:lstStyle/>
        <a:p>
          <a:endParaRPr lang="en-US"/>
        </a:p>
      </dgm:t>
    </dgm:pt>
    <dgm:pt modelId="{5BAE1271-68B9-4505-ABE1-5D31D7E2627B}" type="sibTrans" cxnId="{E84FEC42-C3F6-4F34-9400-8FDD71BCB8DF}">
      <dgm:prSet/>
      <dgm:spPr/>
      <dgm:t>
        <a:bodyPr/>
        <a:lstStyle/>
        <a:p>
          <a:endParaRPr lang="en-US"/>
        </a:p>
      </dgm:t>
    </dgm:pt>
    <dgm:pt modelId="{29009025-966F-4421-BBA8-3C14363E4E3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Improve  Accuracy</a:t>
          </a:r>
        </a:p>
      </dgm:t>
    </dgm:pt>
    <dgm:pt modelId="{85E99027-1164-41BE-A752-9E8E02138BCF}" type="parTrans" cxnId="{5D73CEF5-38DE-44CD-AB5E-1A8FB4DCDA2A}">
      <dgm:prSet/>
      <dgm:spPr/>
      <dgm:t>
        <a:bodyPr/>
        <a:lstStyle/>
        <a:p>
          <a:endParaRPr lang="en-US"/>
        </a:p>
      </dgm:t>
    </dgm:pt>
    <dgm:pt modelId="{B0CC5878-4DC5-4282-9E20-03ED492FEFEA}" type="sibTrans" cxnId="{5D73CEF5-38DE-44CD-AB5E-1A8FB4DCDA2A}">
      <dgm:prSet/>
      <dgm:spPr/>
      <dgm:t>
        <a:bodyPr/>
        <a:lstStyle/>
        <a:p>
          <a:endParaRPr lang="en-US"/>
        </a:p>
      </dgm:t>
    </dgm:pt>
    <dgm:pt modelId="{B081648F-CD1F-4A18-9660-9C6A58FAAD72}" type="asst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Get More GBs</a:t>
          </a:r>
        </a:p>
      </dgm:t>
    </dgm:pt>
    <dgm:pt modelId="{3FBCE339-7517-41A4-9640-450D3E61DA46}" type="parTrans" cxnId="{309B7150-9E2F-473D-959B-33A4B67EE374}">
      <dgm:prSet/>
      <dgm:spPr/>
      <dgm:t>
        <a:bodyPr/>
        <a:lstStyle/>
        <a:p>
          <a:endParaRPr lang="en-US"/>
        </a:p>
      </dgm:t>
    </dgm:pt>
    <dgm:pt modelId="{C097BBA8-7E48-4B90-BD19-9F73FEB1A173}" type="sibTrans" cxnId="{309B7150-9E2F-473D-959B-33A4B67EE374}">
      <dgm:prSet/>
      <dgm:spPr/>
      <dgm:t>
        <a:bodyPr/>
        <a:lstStyle/>
        <a:p>
          <a:endParaRPr lang="en-US"/>
        </a:p>
      </dgm:t>
    </dgm:pt>
    <dgm:pt modelId="{F63EC9B6-361D-4F0E-86BE-451A51F24BA2}" type="asst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Win More Faceoffs</a:t>
          </a:r>
        </a:p>
      </dgm:t>
    </dgm:pt>
    <dgm:pt modelId="{CE5FCEC9-30A9-4FDD-8FA4-07F51301A2AB}" type="parTrans" cxnId="{2C2BF03F-C8DF-4719-B855-C10921B141C5}">
      <dgm:prSet/>
      <dgm:spPr/>
      <dgm:t>
        <a:bodyPr/>
        <a:lstStyle/>
        <a:p>
          <a:endParaRPr lang="en-US"/>
        </a:p>
      </dgm:t>
    </dgm:pt>
    <dgm:pt modelId="{320CF52B-503A-4DE7-AC69-CB0FCF5E8377}" type="sibTrans" cxnId="{2C2BF03F-C8DF-4719-B855-C10921B141C5}">
      <dgm:prSet/>
      <dgm:spPr/>
      <dgm:t>
        <a:bodyPr/>
        <a:lstStyle/>
        <a:p>
          <a:endParaRPr lang="en-US"/>
        </a:p>
      </dgm:t>
    </dgm:pt>
    <dgm:pt modelId="{F5FFE89A-62DC-49D3-8DA9-51FAC7D6AB76}" type="asst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Improve Rides/Clears</a:t>
          </a:r>
        </a:p>
      </dgm:t>
    </dgm:pt>
    <dgm:pt modelId="{336470E5-B4B5-4F4D-9CF4-7581A3E0D85E}" type="parTrans" cxnId="{3848E23A-7986-42F8-BA6B-7DFC91DB9E32}">
      <dgm:prSet/>
      <dgm:spPr/>
      <dgm:t>
        <a:bodyPr/>
        <a:lstStyle/>
        <a:p>
          <a:endParaRPr lang="en-US"/>
        </a:p>
      </dgm:t>
    </dgm:pt>
    <dgm:pt modelId="{9C83AAFB-BD6F-41EC-8BB9-F66929230E99}" type="sibTrans" cxnId="{3848E23A-7986-42F8-BA6B-7DFC91DB9E32}">
      <dgm:prSet/>
      <dgm:spPr/>
      <dgm:t>
        <a:bodyPr/>
        <a:lstStyle/>
        <a:p>
          <a:endParaRPr lang="en-US"/>
        </a:p>
      </dgm:t>
    </dgm:pt>
    <dgm:pt modelId="{FE6BDDC3-5827-4507-8322-83B80CCF33ED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Shoot From In Closer</a:t>
          </a:r>
        </a:p>
      </dgm:t>
    </dgm:pt>
    <dgm:pt modelId="{B26DA428-DCED-401F-B363-50154D6232A1}" type="parTrans" cxnId="{6299AE0C-DBF9-425E-84FD-9249C23117CC}">
      <dgm:prSet/>
      <dgm:spPr/>
      <dgm:t>
        <a:bodyPr/>
        <a:lstStyle/>
        <a:p>
          <a:endParaRPr lang="en-US"/>
        </a:p>
      </dgm:t>
    </dgm:pt>
    <dgm:pt modelId="{7AEA6748-ADA7-4ECB-B826-96174BC4FA11}" type="sibTrans" cxnId="{6299AE0C-DBF9-425E-84FD-9249C23117CC}">
      <dgm:prSet/>
      <dgm:spPr/>
      <dgm:t>
        <a:bodyPr/>
        <a:lstStyle/>
        <a:p>
          <a:endParaRPr lang="en-US"/>
        </a:p>
      </dgm:t>
    </dgm:pt>
    <dgm:pt modelId="{E276D1F8-C6C6-406C-AAD8-9B88A17B33B4}" type="pres">
      <dgm:prSet presAssocID="{638F0013-6780-4E57-A5FF-36FC1519B21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44801E-C0A5-4E8F-844D-3F60B184D492}" type="pres">
      <dgm:prSet presAssocID="{638F0013-6780-4E57-A5FF-36FC1519B216}" presName="hierFlow" presStyleCnt="0"/>
      <dgm:spPr/>
    </dgm:pt>
    <dgm:pt modelId="{17F18D33-92A4-444E-99C2-E23291BF2C51}" type="pres">
      <dgm:prSet presAssocID="{638F0013-6780-4E57-A5FF-36FC1519B21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1788134-D9D2-412E-977A-03BC08A97E83}" type="pres">
      <dgm:prSet presAssocID="{39731BFC-7D39-4E8F-8FF2-8CE00FEDED09}" presName="Name14" presStyleCnt="0"/>
      <dgm:spPr/>
    </dgm:pt>
    <dgm:pt modelId="{C315CF3A-DF38-46E8-AAC4-8143429BEEB7}" type="pres">
      <dgm:prSet presAssocID="{39731BFC-7D39-4E8F-8FF2-8CE00FEDED09}" presName="level1Shape" presStyleLbl="node0" presStyleIdx="0" presStyleCnt="1" custScaleX="108828" custScaleY="104389" custLinFactNeighborX="5028" custLinFactNeighborY="859">
        <dgm:presLayoutVars>
          <dgm:chPref val="3"/>
        </dgm:presLayoutVars>
      </dgm:prSet>
      <dgm:spPr/>
    </dgm:pt>
    <dgm:pt modelId="{8CAED882-3183-44D6-B499-D77134F4ED31}" type="pres">
      <dgm:prSet presAssocID="{39731BFC-7D39-4E8F-8FF2-8CE00FEDED09}" presName="hierChild2" presStyleCnt="0"/>
      <dgm:spPr/>
    </dgm:pt>
    <dgm:pt modelId="{E4CF337B-1314-41B5-85BA-F7EB6C4AE4EA}" type="pres">
      <dgm:prSet presAssocID="{85BA0436-7080-4B37-AABF-125DE5BBE5DF}" presName="Name19" presStyleLbl="parChTrans1D2" presStyleIdx="0" presStyleCnt="2"/>
      <dgm:spPr/>
    </dgm:pt>
    <dgm:pt modelId="{DA75267F-F1F8-4342-A815-0DB7832F3CF1}" type="pres">
      <dgm:prSet presAssocID="{A296D8E9-97C7-4343-AAE0-4DA0602B1FDD}" presName="Name21" presStyleCnt="0"/>
      <dgm:spPr/>
    </dgm:pt>
    <dgm:pt modelId="{201E6CB4-58E2-42FD-A801-DAD6580A078A}" type="pres">
      <dgm:prSet presAssocID="{A296D8E9-97C7-4343-AAE0-4DA0602B1FDD}" presName="level2Shape" presStyleLbl="asst1" presStyleIdx="0" presStyleCnt="4"/>
      <dgm:spPr/>
    </dgm:pt>
    <dgm:pt modelId="{673A0141-D314-4BD0-94F2-A56B8BED8B1B}" type="pres">
      <dgm:prSet presAssocID="{A296D8E9-97C7-4343-AAE0-4DA0602B1FDD}" presName="hierChild3" presStyleCnt="0"/>
      <dgm:spPr/>
    </dgm:pt>
    <dgm:pt modelId="{20661D18-AF87-45A4-8604-55DC66848383}" type="pres">
      <dgm:prSet presAssocID="{3FBCE339-7517-41A4-9640-450D3E61DA46}" presName="Name19" presStyleLbl="parChTrans1D3" presStyleIdx="0" presStyleCnt="5"/>
      <dgm:spPr/>
    </dgm:pt>
    <dgm:pt modelId="{0B28DC56-C1D1-4B25-99B3-84AC4B48555A}" type="pres">
      <dgm:prSet presAssocID="{B081648F-CD1F-4A18-9660-9C6A58FAAD72}" presName="Name21" presStyleCnt="0"/>
      <dgm:spPr/>
    </dgm:pt>
    <dgm:pt modelId="{121A4E49-31A3-46E6-AFB1-57C4A83DB09E}" type="pres">
      <dgm:prSet presAssocID="{B081648F-CD1F-4A18-9660-9C6A58FAAD72}" presName="level2Shape" presStyleLbl="asst1" presStyleIdx="1" presStyleCnt="4"/>
      <dgm:spPr/>
    </dgm:pt>
    <dgm:pt modelId="{018EC14E-F291-4EB5-A312-25533E255308}" type="pres">
      <dgm:prSet presAssocID="{B081648F-CD1F-4A18-9660-9C6A58FAAD72}" presName="hierChild3" presStyleCnt="0"/>
      <dgm:spPr/>
    </dgm:pt>
    <dgm:pt modelId="{FCEB788E-BF7D-40E9-9283-F231B6C59814}" type="pres">
      <dgm:prSet presAssocID="{CE5FCEC9-30A9-4FDD-8FA4-07F51301A2AB}" presName="Name19" presStyleLbl="parChTrans1D3" presStyleIdx="1" presStyleCnt="5"/>
      <dgm:spPr/>
    </dgm:pt>
    <dgm:pt modelId="{05EBACA2-7D11-4B9C-948C-D9A2060F9E91}" type="pres">
      <dgm:prSet presAssocID="{F63EC9B6-361D-4F0E-86BE-451A51F24BA2}" presName="Name21" presStyleCnt="0"/>
      <dgm:spPr/>
    </dgm:pt>
    <dgm:pt modelId="{7CCE576B-3DE3-4475-994B-3799A53FC418}" type="pres">
      <dgm:prSet presAssocID="{F63EC9B6-361D-4F0E-86BE-451A51F24BA2}" presName="level2Shape" presStyleLbl="asst1" presStyleIdx="2" presStyleCnt="4"/>
      <dgm:spPr/>
    </dgm:pt>
    <dgm:pt modelId="{7A5C164E-FA7C-4898-958F-C3EC8C960739}" type="pres">
      <dgm:prSet presAssocID="{F63EC9B6-361D-4F0E-86BE-451A51F24BA2}" presName="hierChild3" presStyleCnt="0"/>
      <dgm:spPr/>
    </dgm:pt>
    <dgm:pt modelId="{29B7567E-A3C9-421C-AFC7-A7B4368EAFA9}" type="pres">
      <dgm:prSet presAssocID="{336470E5-B4B5-4F4D-9CF4-7581A3E0D85E}" presName="Name19" presStyleLbl="parChTrans1D3" presStyleIdx="2" presStyleCnt="5"/>
      <dgm:spPr/>
    </dgm:pt>
    <dgm:pt modelId="{D6955D10-D868-4AAD-B6C1-D8247EE0D937}" type="pres">
      <dgm:prSet presAssocID="{F5FFE89A-62DC-49D3-8DA9-51FAC7D6AB76}" presName="Name21" presStyleCnt="0"/>
      <dgm:spPr/>
    </dgm:pt>
    <dgm:pt modelId="{659134C8-D0D8-4501-BF46-45AC92C121A9}" type="pres">
      <dgm:prSet presAssocID="{F5FFE89A-62DC-49D3-8DA9-51FAC7D6AB76}" presName="level2Shape" presStyleLbl="asst1" presStyleIdx="3" presStyleCnt="4"/>
      <dgm:spPr/>
    </dgm:pt>
    <dgm:pt modelId="{F165E1EE-F1C6-46CB-B6BB-3E32131C1003}" type="pres">
      <dgm:prSet presAssocID="{F5FFE89A-62DC-49D3-8DA9-51FAC7D6AB76}" presName="hierChild3" presStyleCnt="0"/>
      <dgm:spPr/>
    </dgm:pt>
    <dgm:pt modelId="{583177F9-E9C2-4B43-921C-335E15B21102}" type="pres">
      <dgm:prSet presAssocID="{8668B42E-461A-498C-8A1C-0D54870EA9FA}" presName="Name19" presStyleLbl="parChTrans1D2" presStyleIdx="1" presStyleCnt="2"/>
      <dgm:spPr/>
    </dgm:pt>
    <dgm:pt modelId="{E37F70AE-FEFB-478D-8C38-892187E29A8B}" type="pres">
      <dgm:prSet presAssocID="{A70530F2-4866-4B11-8D8F-7C4A1EA591C6}" presName="Name21" presStyleCnt="0"/>
      <dgm:spPr/>
    </dgm:pt>
    <dgm:pt modelId="{3838CFB5-12AE-44E4-A4A4-8AECAFD69325}" type="pres">
      <dgm:prSet presAssocID="{A70530F2-4866-4B11-8D8F-7C4A1EA591C6}" presName="level2Shape" presStyleLbl="node2" presStyleIdx="0" presStyleCnt="1"/>
      <dgm:spPr/>
    </dgm:pt>
    <dgm:pt modelId="{83D19298-8854-414B-8173-D7A751E1B67D}" type="pres">
      <dgm:prSet presAssocID="{A70530F2-4866-4B11-8D8F-7C4A1EA591C6}" presName="hierChild3" presStyleCnt="0"/>
      <dgm:spPr/>
    </dgm:pt>
    <dgm:pt modelId="{62F72A27-5E98-44EA-BD89-5D23E755673F}" type="pres">
      <dgm:prSet presAssocID="{85E99027-1164-41BE-A752-9E8E02138BCF}" presName="Name19" presStyleLbl="parChTrans1D3" presStyleIdx="3" presStyleCnt="5"/>
      <dgm:spPr/>
    </dgm:pt>
    <dgm:pt modelId="{39092DFC-EC1E-4BE5-AEC5-6EAF13BD1C20}" type="pres">
      <dgm:prSet presAssocID="{29009025-966F-4421-BBA8-3C14363E4E34}" presName="Name21" presStyleCnt="0"/>
      <dgm:spPr/>
    </dgm:pt>
    <dgm:pt modelId="{574A0D65-5704-4D95-B561-9E6ED206E972}" type="pres">
      <dgm:prSet presAssocID="{29009025-966F-4421-BBA8-3C14363E4E34}" presName="level2Shape" presStyleLbl="node3" presStyleIdx="0" presStyleCnt="2"/>
      <dgm:spPr/>
    </dgm:pt>
    <dgm:pt modelId="{D8162864-7B06-4AAD-903F-CE8BDEBA100D}" type="pres">
      <dgm:prSet presAssocID="{29009025-966F-4421-BBA8-3C14363E4E34}" presName="hierChild3" presStyleCnt="0"/>
      <dgm:spPr/>
    </dgm:pt>
    <dgm:pt modelId="{B5DD72B7-4E4B-4D39-A9E2-252559489E38}" type="pres">
      <dgm:prSet presAssocID="{B26DA428-DCED-401F-B363-50154D6232A1}" presName="Name19" presStyleLbl="parChTrans1D3" presStyleIdx="4" presStyleCnt="5"/>
      <dgm:spPr/>
    </dgm:pt>
    <dgm:pt modelId="{D88B0780-25B9-4C8E-A06D-096C579CA9D6}" type="pres">
      <dgm:prSet presAssocID="{FE6BDDC3-5827-4507-8322-83B80CCF33ED}" presName="Name21" presStyleCnt="0"/>
      <dgm:spPr/>
    </dgm:pt>
    <dgm:pt modelId="{2A87FC3D-81DF-4864-A030-0DD23A9EC2B5}" type="pres">
      <dgm:prSet presAssocID="{FE6BDDC3-5827-4507-8322-83B80CCF33ED}" presName="level2Shape" presStyleLbl="node3" presStyleIdx="1" presStyleCnt="2"/>
      <dgm:spPr/>
    </dgm:pt>
    <dgm:pt modelId="{0930ABE2-4007-49E5-8DB9-21EAB65DCE2E}" type="pres">
      <dgm:prSet presAssocID="{FE6BDDC3-5827-4507-8322-83B80CCF33ED}" presName="hierChild3" presStyleCnt="0"/>
      <dgm:spPr/>
    </dgm:pt>
    <dgm:pt modelId="{CF117D80-329A-41A8-8013-21787F00CD8D}" type="pres">
      <dgm:prSet presAssocID="{638F0013-6780-4E57-A5FF-36FC1519B216}" presName="bgShapesFlow" presStyleCnt="0"/>
      <dgm:spPr/>
    </dgm:pt>
  </dgm:ptLst>
  <dgm:cxnLst>
    <dgm:cxn modelId="{6299AE0C-DBF9-425E-84FD-9249C23117CC}" srcId="{A70530F2-4866-4B11-8D8F-7C4A1EA591C6}" destId="{FE6BDDC3-5827-4507-8322-83B80CCF33ED}" srcOrd="1" destOrd="0" parTransId="{B26DA428-DCED-401F-B363-50154D6232A1}" sibTransId="{7AEA6748-ADA7-4ECB-B826-96174BC4FA11}"/>
    <dgm:cxn modelId="{6ADC8823-A5B8-4150-8C72-FD853B6CD7C0}" type="presOf" srcId="{85E99027-1164-41BE-A752-9E8E02138BCF}" destId="{62F72A27-5E98-44EA-BD89-5D23E755673F}" srcOrd="0" destOrd="0" presId="urn:microsoft.com/office/officeart/2005/8/layout/hierarchy6"/>
    <dgm:cxn modelId="{24FA272E-870B-47D7-A98B-7E7A6F994219}" type="presOf" srcId="{B081648F-CD1F-4A18-9660-9C6A58FAAD72}" destId="{121A4E49-31A3-46E6-AFB1-57C4A83DB09E}" srcOrd="0" destOrd="0" presId="urn:microsoft.com/office/officeart/2005/8/layout/hierarchy6"/>
    <dgm:cxn modelId="{127BA739-4753-49B5-B6D3-F9C39C7B94AD}" type="presOf" srcId="{638F0013-6780-4E57-A5FF-36FC1519B216}" destId="{E276D1F8-C6C6-406C-AAD8-9B88A17B33B4}" srcOrd="0" destOrd="0" presId="urn:microsoft.com/office/officeart/2005/8/layout/hierarchy6"/>
    <dgm:cxn modelId="{3848E23A-7986-42F8-BA6B-7DFC91DB9E32}" srcId="{A296D8E9-97C7-4343-AAE0-4DA0602B1FDD}" destId="{F5FFE89A-62DC-49D3-8DA9-51FAC7D6AB76}" srcOrd="2" destOrd="0" parTransId="{336470E5-B4B5-4F4D-9CF4-7581A3E0D85E}" sibTransId="{9C83AAFB-BD6F-41EC-8BB9-F66929230E99}"/>
    <dgm:cxn modelId="{2C2BF03F-C8DF-4719-B855-C10921B141C5}" srcId="{A296D8E9-97C7-4343-AAE0-4DA0602B1FDD}" destId="{F63EC9B6-361D-4F0E-86BE-451A51F24BA2}" srcOrd="1" destOrd="0" parTransId="{CE5FCEC9-30A9-4FDD-8FA4-07F51301A2AB}" sibTransId="{320CF52B-503A-4DE7-AC69-CB0FCF5E8377}"/>
    <dgm:cxn modelId="{A7D98A40-B394-4880-B975-D3A7DEFC34C4}" type="presOf" srcId="{A70530F2-4866-4B11-8D8F-7C4A1EA591C6}" destId="{3838CFB5-12AE-44E4-A4A4-8AECAFD69325}" srcOrd="0" destOrd="0" presId="urn:microsoft.com/office/officeart/2005/8/layout/hierarchy6"/>
    <dgm:cxn modelId="{0450485D-DCBA-463B-8858-882F89902630}" type="presOf" srcId="{336470E5-B4B5-4F4D-9CF4-7581A3E0D85E}" destId="{29B7567E-A3C9-421C-AFC7-A7B4368EAFA9}" srcOrd="0" destOrd="0" presId="urn:microsoft.com/office/officeart/2005/8/layout/hierarchy6"/>
    <dgm:cxn modelId="{E84FEC42-C3F6-4F34-9400-8FDD71BCB8DF}" srcId="{39731BFC-7D39-4E8F-8FF2-8CE00FEDED09}" destId="{A70530F2-4866-4B11-8D8F-7C4A1EA591C6}" srcOrd="1" destOrd="0" parTransId="{8668B42E-461A-498C-8A1C-0D54870EA9FA}" sibTransId="{5BAE1271-68B9-4505-ABE1-5D31D7E2627B}"/>
    <dgm:cxn modelId="{E53B6E65-D3CB-4DD9-99BA-7EDA6253AAFB}" type="presOf" srcId="{FE6BDDC3-5827-4507-8322-83B80CCF33ED}" destId="{2A87FC3D-81DF-4864-A030-0DD23A9EC2B5}" srcOrd="0" destOrd="0" presId="urn:microsoft.com/office/officeart/2005/8/layout/hierarchy6"/>
    <dgm:cxn modelId="{2DC0664E-B55A-4148-AF03-C4063FF2DCE7}" type="presOf" srcId="{8668B42E-461A-498C-8A1C-0D54870EA9FA}" destId="{583177F9-E9C2-4B43-921C-335E15B21102}" srcOrd="0" destOrd="0" presId="urn:microsoft.com/office/officeart/2005/8/layout/hierarchy6"/>
    <dgm:cxn modelId="{309B7150-9E2F-473D-959B-33A4B67EE374}" srcId="{A296D8E9-97C7-4343-AAE0-4DA0602B1FDD}" destId="{B081648F-CD1F-4A18-9660-9C6A58FAAD72}" srcOrd="0" destOrd="0" parTransId="{3FBCE339-7517-41A4-9640-450D3E61DA46}" sibTransId="{C097BBA8-7E48-4B90-BD19-9F73FEB1A173}"/>
    <dgm:cxn modelId="{80128F7D-A275-495D-8A31-815F7B4BC30D}" type="presOf" srcId="{29009025-966F-4421-BBA8-3C14363E4E34}" destId="{574A0D65-5704-4D95-B561-9E6ED206E972}" srcOrd="0" destOrd="0" presId="urn:microsoft.com/office/officeart/2005/8/layout/hierarchy6"/>
    <dgm:cxn modelId="{1DC86283-6818-4C7C-BAC5-C70878AE0522}" type="presOf" srcId="{F63EC9B6-361D-4F0E-86BE-451A51F24BA2}" destId="{7CCE576B-3DE3-4475-994B-3799A53FC418}" srcOrd="0" destOrd="0" presId="urn:microsoft.com/office/officeart/2005/8/layout/hierarchy6"/>
    <dgm:cxn modelId="{65A31A8A-5345-4ABE-9B24-59755974609F}" type="presOf" srcId="{39731BFC-7D39-4E8F-8FF2-8CE00FEDED09}" destId="{C315CF3A-DF38-46E8-AAC4-8143429BEEB7}" srcOrd="0" destOrd="0" presId="urn:microsoft.com/office/officeart/2005/8/layout/hierarchy6"/>
    <dgm:cxn modelId="{8E9823AB-A009-48A0-B5B3-12085C5A0198}" type="presOf" srcId="{CE5FCEC9-30A9-4FDD-8FA4-07F51301A2AB}" destId="{FCEB788E-BF7D-40E9-9283-F231B6C59814}" srcOrd="0" destOrd="0" presId="urn:microsoft.com/office/officeart/2005/8/layout/hierarchy6"/>
    <dgm:cxn modelId="{38EE83BA-9DFC-4FBA-870D-2649B5C61FFE}" type="presOf" srcId="{B26DA428-DCED-401F-B363-50154D6232A1}" destId="{B5DD72B7-4E4B-4D39-A9E2-252559489E38}" srcOrd="0" destOrd="0" presId="urn:microsoft.com/office/officeart/2005/8/layout/hierarchy6"/>
    <dgm:cxn modelId="{B05C87C3-2C83-47B8-AA6C-25FA0C11B5B1}" type="presOf" srcId="{85BA0436-7080-4B37-AABF-125DE5BBE5DF}" destId="{E4CF337B-1314-41B5-85BA-F7EB6C4AE4EA}" srcOrd="0" destOrd="0" presId="urn:microsoft.com/office/officeart/2005/8/layout/hierarchy6"/>
    <dgm:cxn modelId="{357BD3D8-0CB6-4A21-838E-5DF53AD7D263}" srcId="{638F0013-6780-4E57-A5FF-36FC1519B216}" destId="{39731BFC-7D39-4E8F-8FF2-8CE00FEDED09}" srcOrd="0" destOrd="0" parTransId="{CDD94959-242D-4E4E-8E9E-A60617423D72}" sibTransId="{4FFAE3CE-090A-49C4-BF4A-9AF981915EAC}"/>
    <dgm:cxn modelId="{E34891E2-89BD-4AEA-B23D-20AE36A658DA}" srcId="{39731BFC-7D39-4E8F-8FF2-8CE00FEDED09}" destId="{A296D8E9-97C7-4343-AAE0-4DA0602B1FDD}" srcOrd="0" destOrd="0" parTransId="{85BA0436-7080-4B37-AABF-125DE5BBE5DF}" sibTransId="{8A0D9A52-2640-4790-8C2E-04BA4906E72D}"/>
    <dgm:cxn modelId="{2A9935E4-E013-41DC-A69B-C265129745EB}" type="presOf" srcId="{F5FFE89A-62DC-49D3-8DA9-51FAC7D6AB76}" destId="{659134C8-D0D8-4501-BF46-45AC92C121A9}" srcOrd="0" destOrd="0" presId="urn:microsoft.com/office/officeart/2005/8/layout/hierarchy6"/>
    <dgm:cxn modelId="{770DA6E5-C590-4F0C-BCE6-328B408E69C3}" type="presOf" srcId="{A296D8E9-97C7-4343-AAE0-4DA0602B1FDD}" destId="{201E6CB4-58E2-42FD-A801-DAD6580A078A}" srcOrd="0" destOrd="0" presId="urn:microsoft.com/office/officeart/2005/8/layout/hierarchy6"/>
    <dgm:cxn modelId="{5D73CEF5-38DE-44CD-AB5E-1A8FB4DCDA2A}" srcId="{A70530F2-4866-4B11-8D8F-7C4A1EA591C6}" destId="{29009025-966F-4421-BBA8-3C14363E4E34}" srcOrd="0" destOrd="0" parTransId="{85E99027-1164-41BE-A752-9E8E02138BCF}" sibTransId="{B0CC5878-4DC5-4282-9E20-03ED492FEFEA}"/>
    <dgm:cxn modelId="{03C877FF-3794-452C-BB5C-04590CC85A35}" type="presOf" srcId="{3FBCE339-7517-41A4-9640-450D3E61DA46}" destId="{20661D18-AF87-45A4-8604-55DC66848383}" srcOrd="0" destOrd="0" presId="urn:microsoft.com/office/officeart/2005/8/layout/hierarchy6"/>
    <dgm:cxn modelId="{CDB7C01C-66E8-49B8-BBA6-108107F1F53E}" type="presParOf" srcId="{E276D1F8-C6C6-406C-AAD8-9B88A17B33B4}" destId="{9544801E-C0A5-4E8F-844D-3F60B184D492}" srcOrd="0" destOrd="0" presId="urn:microsoft.com/office/officeart/2005/8/layout/hierarchy6"/>
    <dgm:cxn modelId="{35E94048-D512-4888-91EA-301E2D889310}" type="presParOf" srcId="{9544801E-C0A5-4E8F-844D-3F60B184D492}" destId="{17F18D33-92A4-444E-99C2-E23291BF2C51}" srcOrd="0" destOrd="0" presId="urn:microsoft.com/office/officeart/2005/8/layout/hierarchy6"/>
    <dgm:cxn modelId="{BA4478A5-5409-414A-AFD2-591E2AE1713F}" type="presParOf" srcId="{17F18D33-92A4-444E-99C2-E23291BF2C51}" destId="{31788134-D9D2-412E-977A-03BC08A97E83}" srcOrd="0" destOrd="0" presId="urn:microsoft.com/office/officeart/2005/8/layout/hierarchy6"/>
    <dgm:cxn modelId="{BDCE44E0-9B1C-4C80-9A24-748CC37086DA}" type="presParOf" srcId="{31788134-D9D2-412E-977A-03BC08A97E83}" destId="{C315CF3A-DF38-46E8-AAC4-8143429BEEB7}" srcOrd="0" destOrd="0" presId="urn:microsoft.com/office/officeart/2005/8/layout/hierarchy6"/>
    <dgm:cxn modelId="{D580A21E-274F-4910-8E8E-24802977DCA4}" type="presParOf" srcId="{31788134-D9D2-412E-977A-03BC08A97E83}" destId="{8CAED882-3183-44D6-B499-D77134F4ED31}" srcOrd="1" destOrd="0" presId="urn:microsoft.com/office/officeart/2005/8/layout/hierarchy6"/>
    <dgm:cxn modelId="{C3FA2015-315E-4CAF-8BAF-EC7E499CE6F4}" type="presParOf" srcId="{8CAED882-3183-44D6-B499-D77134F4ED31}" destId="{E4CF337B-1314-41B5-85BA-F7EB6C4AE4EA}" srcOrd="0" destOrd="0" presId="urn:microsoft.com/office/officeart/2005/8/layout/hierarchy6"/>
    <dgm:cxn modelId="{27FB37B0-89D4-4491-988A-28CB564664A1}" type="presParOf" srcId="{8CAED882-3183-44D6-B499-D77134F4ED31}" destId="{DA75267F-F1F8-4342-A815-0DB7832F3CF1}" srcOrd="1" destOrd="0" presId="urn:microsoft.com/office/officeart/2005/8/layout/hierarchy6"/>
    <dgm:cxn modelId="{6E1614F8-F39F-4687-9435-A4521A2286F4}" type="presParOf" srcId="{DA75267F-F1F8-4342-A815-0DB7832F3CF1}" destId="{201E6CB4-58E2-42FD-A801-DAD6580A078A}" srcOrd="0" destOrd="0" presId="urn:microsoft.com/office/officeart/2005/8/layout/hierarchy6"/>
    <dgm:cxn modelId="{5627D181-DA17-46D1-9587-382C0A7ABB9F}" type="presParOf" srcId="{DA75267F-F1F8-4342-A815-0DB7832F3CF1}" destId="{673A0141-D314-4BD0-94F2-A56B8BED8B1B}" srcOrd="1" destOrd="0" presId="urn:microsoft.com/office/officeart/2005/8/layout/hierarchy6"/>
    <dgm:cxn modelId="{1CD9D70A-3E2D-43A6-8065-3D495EA78A6A}" type="presParOf" srcId="{673A0141-D314-4BD0-94F2-A56B8BED8B1B}" destId="{20661D18-AF87-45A4-8604-55DC66848383}" srcOrd="0" destOrd="0" presId="urn:microsoft.com/office/officeart/2005/8/layout/hierarchy6"/>
    <dgm:cxn modelId="{D6A5BCCA-7DA0-4726-BCFB-978DAEC19D48}" type="presParOf" srcId="{673A0141-D314-4BD0-94F2-A56B8BED8B1B}" destId="{0B28DC56-C1D1-4B25-99B3-84AC4B48555A}" srcOrd="1" destOrd="0" presId="urn:microsoft.com/office/officeart/2005/8/layout/hierarchy6"/>
    <dgm:cxn modelId="{9AD9AFA8-7CC7-40A4-B4A7-0F7585D1B7B2}" type="presParOf" srcId="{0B28DC56-C1D1-4B25-99B3-84AC4B48555A}" destId="{121A4E49-31A3-46E6-AFB1-57C4A83DB09E}" srcOrd="0" destOrd="0" presId="urn:microsoft.com/office/officeart/2005/8/layout/hierarchy6"/>
    <dgm:cxn modelId="{EC8B43BE-11E0-4B53-822C-D8C5FA871EE7}" type="presParOf" srcId="{0B28DC56-C1D1-4B25-99B3-84AC4B48555A}" destId="{018EC14E-F291-4EB5-A312-25533E255308}" srcOrd="1" destOrd="0" presId="urn:microsoft.com/office/officeart/2005/8/layout/hierarchy6"/>
    <dgm:cxn modelId="{D698DB89-F51D-4419-A787-D22BEDDACA57}" type="presParOf" srcId="{673A0141-D314-4BD0-94F2-A56B8BED8B1B}" destId="{FCEB788E-BF7D-40E9-9283-F231B6C59814}" srcOrd="2" destOrd="0" presId="urn:microsoft.com/office/officeart/2005/8/layout/hierarchy6"/>
    <dgm:cxn modelId="{00160BD0-C33A-4D0F-A565-DC0BF1D73961}" type="presParOf" srcId="{673A0141-D314-4BD0-94F2-A56B8BED8B1B}" destId="{05EBACA2-7D11-4B9C-948C-D9A2060F9E91}" srcOrd="3" destOrd="0" presId="urn:microsoft.com/office/officeart/2005/8/layout/hierarchy6"/>
    <dgm:cxn modelId="{77B32AA6-661E-4EB7-9124-8148EEA8E10A}" type="presParOf" srcId="{05EBACA2-7D11-4B9C-948C-D9A2060F9E91}" destId="{7CCE576B-3DE3-4475-994B-3799A53FC418}" srcOrd="0" destOrd="0" presId="urn:microsoft.com/office/officeart/2005/8/layout/hierarchy6"/>
    <dgm:cxn modelId="{40B1D8CB-3D09-483A-938D-A838C1D68EC0}" type="presParOf" srcId="{05EBACA2-7D11-4B9C-948C-D9A2060F9E91}" destId="{7A5C164E-FA7C-4898-958F-C3EC8C960739}" srcOrd="1" destOrd="0" presId="urn:microsoft.com/office/officeart/2005/8/layout/hierarchy6"/>
    <dgm:cxn modelId="{6EEA9D05-17FE-4828-BB16-442AC00C6559}" type="presParOf" srcId="{673A0141-D314-4BD0-94F2-A56B8BED8B1B}" destId="{29B7567E-A3C9-421C-AFC7-A7B4368EAFA9}" srcOrd="4" destOrd="0" presId="urn:microsoft.com/office/officeart/2005/8/layout/hierarchy6"/>
    <dgm:cxn modelId="{D1013A94-D423-4D07-AD98-ACFDCF7AA54B}" type="presParOf" srcId="{673A0141-D314-4BD0-94F2-A56B8BED8B1B}" destId="{D6955D10-D868-4AAD-B6C1-D8247EE0D937}" srcOrd="5" destOrd="0" presId="urn:microsoft.com/office/officeart/2005/8/layout/hierarchy6"/>
    <dgm:cxn modelId="{5906B73F-7C48-4DFD-B3FD-033C411D32E4}" type="presParOf" srcId="{D6955D10-D868-4AAD-B6C1-D8247EE0D937}" destId="{659134C8-D0D8-4501-BF46-45AC92C121A9}" srcOrd="0" destOrd="0" presId="urn:microsoft.com/office/officeart/2005/8/layout/hierarchy6"/>
    <dgm:cxn modelId="{DE2CD7F7-52F4-4655-B86D-A469A06C93FA}" type="presParOf" srcId="{D6955D10-D868-4AAD-B6C1-D8247EE0D937}" destId="{F165E1EE-F1C6-46CB-B6BB-3E32131C1003}" srcOrd="1" destOrd="0" presId="urn:microsoft.com/office/officeart/2005/8/layout/hierarchy6"/>
    <dgm:cxn modelId="{8005177D-9424-44AB-BFA6-CA066DC27CD1}" type="presParOf" srcId="{8CAED882-3183-44D6-B499-D77134F4ED31}" destId="{583177F9-E9C2-4B43-921C-335E15B21102}" srcOrd="2" destOrd="0" presId="urn:microsoft.com/office/officeart/2005/8/layout/hierarchy6"/>
    <dgm:cxn modelId="{B220CB82-49F5-4EF7-9534-F27531A1E192}" type="presParOf" srcId="{8CAED882-3183-44D6-B499-D77134F4ED31}" destId="{E37F70AE-FEFB-478D-8C38-892187E29A8B}" srcOrd="3" destOrd="0" presId="urn:microsoft.com/office/officeart/2005/8/layout/hierarchy6"/>
    <dgm:cxn modelId="{2D59EDD1-1261-4BA8-A919-9BF13986A5E4}" type="presParOf" srcId="{E37F70AE-FEFB-478D-8C38-892187E29A8B}" destId="{3838CFB5-12AE-44E4-A4A4-8AECAFD69325}" srcOrd="0" destOrd="0" presId="urn:microsoft.com/office/officeart/2005/8/layout/hierarchy6"/>
    <dgm:cxn modelId="{BC01885B-2B83-439E-A717-C2761775DC86}" type="presParOf" srcId="{E37F70AE-FEFB-478D-8C38-892187E29A8B}" destId="{83D19298-8854-414B-8173-D7A751E1B67D}" srcOrd="1" destOrd="0" presId="urn:microsoft.com/office/officeart/2005/8/layout/hierarchy6"/>
    <dgm:cxn modelId="{63983D12-5D57-4F2E-B696-69889742F2EC}" type="presParOf" srcId="{83D19298-8854-414B-8173-D7A751E1B67D}" destId="{62F72A27-5E98-44EA-BD89-5D23E755673F}" srcOrd="0" destOrd="0" presId="urn:microsoft.com/office/officeart/2005/8/layout/hierarchy6"/>
    <dgm:cxn modelId="{CDA3E9A1-0D94-47EA-A3AC-175D0C5ADB65}" type="presParOf" srcId="{83D19298-8854-414B-8173-D7A751E1B67D}" destId="{39092DFC-EC1E-4BE5-AEC5-6EAF13BD1C20}" srcOrd="1" destOrd="0" presId="urn:microsoft.com/office/officeart/2005/8/layout/hierarchy6"/>
    <dgm:cxn modelId="{F4C1ED23-8EC5-485E-94CB-1542DBC6DF9A}" type="presParOf" srcId="{39092DFC-EC1E-4BE5-AEC5-6EAF13BD1C20}" destId="{574A0D65-5704-4D95-B561-9E6ED206E972}" srcOrd="0" destOrd="0" presId="urn:microsoft.com/office/officeart/2005/8/layout/hierarchy6"/>
    <dgm:cxn modelId="{F6075FE0-76DD-455F-A1BA-20058FDA9657}" type="presParOf" srcId="{39092DFC-EC1E-4BE5-AEC5-6EAF13BD1C20}" destId="{D8162864-7B06-4AAD-903F-CE8BDEBA100D}" srcOrd="1" destOrd="0" presId="urn:microsoft.com/office/officeart/2005/8/layout/hierarchy6"/>
    <dgm:cxn modelId="{71D5EF75-B4F7-46B5-8063-5137FF94A5AA}" type="presParOf" srcId="{83D19298-8854-414B-8173-D7A751E1B67D}" destId="{B5DD72B7-4E4B-4D39-A9E2-252559489E38}" srcOrd="2" destOrd="0" presId="urn:microsoft.com/office/officeart/2005/8/layout/hierarchy6"/>
    <dgm:cxn modelId="{0A0E891A-630A-4642-8383-41FCCF6397AA}" type="presParOf" srcId="{83D19298-8854-414B-8173-D7A751E1B67D}" destId="{D88B0780-25B9-4C8E-A06D-096C579CA9D6}" srcOrd="3" destOrd="0" presId="urn:microsoft.com/office/officeart/2005/8/layout/hierarchy6"/>
    <dgm:cxn modelId="{93D0902F-716B-4F46-A819-BB87EE30EFEC}" type="presParOf" srcId="{D88B0780-25B9-4C8E-A06D-096C579CA9D6}" destId="{2A87FC3D-81DF-4864-A030-0DD23A9EC2B5}" srcOrd="0" destOrd="0" presId="urn:microsoft.com/office/officeart/2005/8/layout/hierarchy6"/>
    <dgm:cxn modelId="{C04D0F2E-3DC5-4008-A6BC-860C46608D0A}" type="presParOf" srcId="{D88B0780-25B9-4C8E-A06D-096C579CA9D6}" destId="{0930ABE2-4007-49E5-8DB9-21EAB65DCE2E}" srcOrd="1" destOrd="0" presId="urn:microsoft.com/office/officeart/2005/8/layout/hierarchy6"/>
    <dgm:cxn modelId="{EEC6E610-2CE2-4F5E-99E4-469A50C36E37}" type="presParOf" srcId="{E276D1F8-C6C6-406C-AAD8-9B88A17B33B4}" destId="{CF117D80-329A-41A8-8013-21787F00CD8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5CF3A-DF38-46E8-AAC4-8143429BEEB7}">
      <dsp:nvSpPr>
        <dsp:cNvPr id="0" name=""/>
        <dsp:cNvSpPr/>
      </dsp:nvSpPr>
      <dsp:spPr>
        <a:xfrm>
          <a:off x="3890881" y="685800"/>
          <a:ext cx="1443123" cy="922839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 To Score More Goals</a:t>
          </a:r>
        </a:p>
      </dsp:txBody>
      <dsp:txXfrm>
        <a:off x="3917910" y="712829"/>
        <a:ext cx="1389065" cy="868781"/>
      </dsp:txXfrm>
    </dsp:sp>
    <dsp:sp modelId="{E4CF337B-1314-41B5-85BA-F7EB6C4AE4EA}">
      <dsp:nvSpPr>
        <dsp:cNvPr id="0" name=""/>
        <dsp:cNvSpPr/>
      </dsp:nvSpPr>
      <dsp:spPr>
        <a:xfrm>
          <a:off x="2390923" y="1608639"/>
          <a:ext cx="2221519" cy="346021"/>
        </a:xfrm>
        <a:custGeom>
          <a:avLst/>
          <a:gdLst/>
          <a:ahLst/>
          <a:cxnLst/>
          <a:rect l="0" t="0" r="0" b="0"/>
          <a:pathLst>
            <a:path>
              <a:moveTo>
                <a:pt x="2221519" y="0"/>
              </a:moveTo>
              <a:lnTo>
                <a:pt x="2221519" y="173010"/>
              </a:lnTo>
              <a:lnTo>
                <a:pt x="0" y="173010"/>
              </a:lnTo>
              <a:lnTo>
                <a:pt x="0" y="346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E6CB4-58E2-42FD-A801-DAD6580A078A}">
      <dsp:nvSpPr>
        <dsp:cNvPr id="0" name=""/>
        <dsp:cNvSpPr/>
      </dsp:nvSpPr>
      <dsp:spPr>
        <a:xfrm>
          <a:off x="1727894" y="1954661"/>
          <a:ext cx="1326058" cy="884039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 More Possessions</a:t>
          </a:r>
        </a:p>
      </dsp:txBody>
      <dsp:txXfrm>
        <a:off x="1753787" y="1980554"/>
        <a:ext cx="1274272" cy="832253"/>
      </dsp:txXfrm>
    </dsp:sp>
    <dsp:sp modelId="{20661D18-AF87-45A4-8604-55DC66848383}">
      <dsp:nvSpPr>
        <dsp:cNvPr id="0" name=""/>
        <dsp:cNvSpPr/>
      </dsp:nvSpPr>
      <dsp:spPr>
        <a:xfrm>
          <a:off x="667047" y="2838700"/>
          <a:ext cx="1723876" cy="353615"/>
        </a:xfrm>
        <a:custGeom>
          <a:avLst/>
          <a:gdLst/>
          <a:ahLst/>
          <a:cxnLst/>
          <a:rect l="0" t="0" r="0" b="0"/>
          <a:pathLst>
            <a:path>
              <a:moveTo>
                <a:pt x="1723876" y="0"/>
              </a:moveTo>
              <a:lnTo>
                <a:pt x="1723876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A4E49-31A3-46E6-AFB1-57C4A83DB09E}">
      <dsp:nvSpPr>
        <dsp:cNvPr id="0" name=""/>
        <dsp:cNvSpPr/>
      </dsp:nvSpPr>
      <dsp:spPr>
        <a:xfrm>
          <a:off x="4018" y="3192316"/>
          <a:ext cx="1326058" cy="8840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 More GBs</a:t>
          </a:r>
        </a:p>
      </dsp:txBody>
      <dsp:txXfrm>
        <a:off x="29911" y="3218209"/>
        <a:ext cx="1274272" cy="832253"/>
      </dsp:txXfrm>
    </dsp:sp>
    <dsp:sp modelId="{FCEB788E-BF7D-40E9-9283-F231B6C59814}">
      <dsp:nvSpPr>
        <dsp:cNvPr id="0" name=""/>
        <dsp:cNvSpPr/>
      </dsp:nvSpPr>
      <dsp:spPr>
        <a:xfrm>
          <a:off x="2345203" y="2838700"/>
          <a:ext cx="91440" cy="353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E576B-3DE3-4475-994B-3799A53FC418}">
      <dsp:nvSpPr>
        <dsp:cNvPr id="0" name=""/>
        <dsp:cNvSpPr/>
      </dsp:nvSpPr>
      <dsp:spPr>
        <a:xfrm>
          <a:off x="1727894" y="3192316"/>
          <a:ext cx="1326058" cy="8840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Win More Faceoffs</a:t>
          </a:r>
        </a:p>
      </dsp:txBody>
      <dsp:txXfrm>
        <a:off x="1753787" y="3218209"/>
        <a:ext cx="1274272" cy="832253"/>
      </dsp:txXfrm>
    </dsp:sp>
    <dsp:sp modelId="{29B7567E-A3C9-421C-AFC7-A7B4368EAFA9}">
      <dsp:nvSpPr>
        <dsp:cNvPr id="0" name=""/>
        <dsp:cNvSpPr/>
      </dsp:nvSpPr>
      <dsp:spPr>
        <a:xfrm>
          <a:off x="2390923" y="2838700"/>
          <a:ext cx="1723876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1723876" y="176807"/>
              </a:lnTo>
              <a:lnTo>
                <a:pt x="1723876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134C8-D0D8-4501-BF46-45AC92C121A9}">
      <dsp:nvSpPr>
        <dsp:cNvPr id="0" name=""/>
        <dsp:cNvSpPr/>
      </dsp:nvSpPr>
      <dsp:spPr>
        <a:xfrm>
          <a:off x="3451770" y="3192316"/>
          <a:ext cx="1326058" cy="8840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 Rides/Clears</a:t>
          </a:r>
        </a:p>
      </dsp:txBody>
      <dsp:txXfrm>
        <a:off x="3477663" y="3218209"/>
        <a:ext cx="1274272" cy="832253"/>
      </dsp:txXfrm>
    </dsp:sp>
    <dsp:sp modelId="{583177F9-E9C2-4B43-921C-335E15B21102}">
      <dsp:nvSpPr>
        <dsp:cNvPr id="0" name=""/>
        <dsp:cNvSpPr/>
      </dsp:nvSpPr>
      <dsp:spPr>
        <a:xfrm>
          <a:off x="4612443" y="1608639"/>
          <a:ext cx="2088170" cy="346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10"/>
              </a:lnTo>
              <a:lnTo>
                <a:pt x="2088170" y="173010"/>
              </a:lnTo>
              <a:lnTo>
                <a:pt x="2088170" y="346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8CFB5-12AE-44E4-A4A4-8AECAFD69325}">
      <dsp:nvSpPr>
        <dsp:cNvPr id="0" name=""/>
        <dsp:cNvSpPr/>
      </dsp:nvSpPr>
      <dsp:spPr>
        <a:xfrm>
          <a:off x="6037584" y="1954661"/>
          <a:ext cx="1326058" cy="884039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 Possession  Success </a:t>
          </a:r>
        </a:p>
      </dsp:txBody>
      <dsp:txXfrm>
        <a:off x="6063477" y="1980554"/>
        <a:ext cx="1274272" cy="832253"/>
      </dsp:txXfrm>
    </dsp:sp>
    <dsp:sp modelId="{62F72A27-5E98-44EA-BD89-5D23E755673F}">
      <dsp:nvSpPr>
        <dsp:cNvPr id="0" name=""/>
        <dsp:cNvSpPr/>
      </dsp:nvSpPr>
      <dsp:spPr>
        <a:xfrm>
          <a:off x="5838676" y="2838700"/>
          <a:ext cx="861938" cy="353615"/>
        </a:xfrm>
        <a:custGeom>
          <a:avLst/>
          <a:gdLst/>
          <a:ahLst/>
          <a:cxnLst/>
          <a:rect l="0" t="0" r="0" b="0"/>
          <a:pathLst>
            <a:path>
              <a:moveTo>
                <a:pt x="861938" y="0"/>
              </a:moveTo>
              <a:lnTo>
                <a:pt x="861938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A0D65-5704-4D95-B561-9E6ED206E972}">
      <dsp:nvSpPr>
        <dsp:cNvPr id="0" name=""/>
        <dsp:cNvSpPr/>
      </dsp:nvSpPr>
      <dsp:spPr>
        <a:xfrm>
          <a:off x="5175646" y="3192316"/>
          <a:ext cx="1326058" cy="8840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  Accuracy</a:t>
          </a:r>
        </a:p>
      </dsp:txBody>
      <dsp:txXfrm>
        <a:off x="5201539" y="3218209"/>
        <a:ext cx="1274272" cy="832253"/>
      </dsp:txXfrm>
    </dsp:sp>
    <dsp:sp modelId="{B5DD72B7-4E4B-4D39-A9E2-252559489E38}">
      <dsp:nvSpPr>
        <dsp:cNvPr id="0" name=""/>
        <dsp:cNvSpPr/>
      </dsp:nvSpPr>
      <dsp:spPr>
        <a:xfrm>
          <a:off x="6700614" y="2838700"/>
          <a:ext cx="861938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861938" y="176807"/>
              </a:lnTo>
              <a:lnTo>
                <a:pt x="861938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7FC3D-81DF-4864-A030-0DD23A9EC2B5}">
      <dsp:nvSpPr>
        <dsp:cNvPr id="0" name=""/>
        <dsp:cNvSpPr/>
      </dsp:nvSpPr>
      <dsp:spPr>
        <a:xfrm>
          <a:off x="6899523" y="3192316"/>
          <a:ext cx="1326058" cy="88403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Shoot From In Closer</a:t>
          </a:r>
        </a:p>
      </dsp:txBody>
      <dsp:txXfrm>
        <a:off x="6925416" y="3218209"/>
        <a:ext cx="1274272" cy="832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2806" tIns="46403" rIns="92806" bIns="464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2806" tIns="46403" rIns="92806" bIns="46403" rtlCol="0"/>
          <a:lstStyle>
            <a:lvl1pPr algn="r">
              <a:defRPr sz="1200"/>
            </a:lvl1pPr>
          </a:lstStyle>
          <a:p>
            <a:fld id="{3D6A0CAB-7A95-42FD-B79F-BE3CECE157CA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40" cy="469424"/>
          </a:xfrm>
          <a:prstGeom prst="rect">
            <a:avLst/>
          </a:prstGeom>
        </p:spPr>
        <p:txBody>
          <a:bodyPr vert="horz" lIns="92806" tIns="46403" rIns="92806" bIns="464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40" cy="469424"/>
          </a:xfrm>
          <a:prstGeom prst="rect">
            <a:avLst/>
          </a:prstGeom>
        </p:spPr>
        <p:txBody>
          <a:bodyPr vert="horz" lIns="92806" tIns="46403" rIns="92806" bIns="46403" rtlCol="0" anchor="b"/>
          <a:lstStyle>
            <a:lvl1pPr algn="r">
              <a:defRPr sz="1200"/>
            </a:lvl1pPr>
          </a:lstStyle>
          <a:p>
            <a:fld id="{2D241935-6642-4457-B4D5-3FCEFBFB89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7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2806" tIns="46403" rIns="92806" bIns="464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2806" tIns="46403" rIns="92806" bIns="46403" rtlCol="0"/>
          <a:lstStyle>
            <a:lvl1pPr algn="r">
              <a:defRPr sz="1200"/>
            </a:lvl1pPr>
          </a:lstStyle>
          <a:p>
            <a:fld id="{2A3EC0C7-5C16-4E49-BE73-5DBC3E4E74BA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6" tIns="46403" rIns="92806" bIns="464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2806" tIns="46403" rIns="92806" bIns="464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40" cy="469424"/>
          </a:xfrm>
          <a:prstGeom prst="rect">
            <a:avLst/>
          </a:prstGeom>
        </p:spPr>
        <p:txBody>
          <a:bodyPr vert="horz" lIns="92806" tIns="46403" rIns="92806" bIns="464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40" cy="469424"/>
          </a:xfrm>
          <a:prstGeom prst="rect">
            <a:avLst/>
          </a:prstGeom>
        </p:spPr>
        <p:txBody>
          <a:bodyPr vert="horz" lIns="92806" tIns="46403" rIns="92806" bIns="46403" rtlCol="0" anchor="b"/>
          <a:lstStyle>
            <a:lvl1pPr algn="r">
              <a:defRPr sz="1200"/>
            </a:lvl1pPr>
          </a:lstStyle>
          <a:p>
            <a:fld id="{252ED73F-C1B8-49A4-8F7E-D32B48746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1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D73F-C1B8-49A4-8F7E-D32B487460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9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D73F-C1B8-49A4-8F7E-D32B487460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9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D73F-C1B8-49A4-8F7E-D32B487460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9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D73F-C1B8-49A4-8F7E-D32B487460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9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D73F-C1B8-49A4-8F7E-D32B487460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9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D73F-C1B8-49A4-8F7E-D32B487460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9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D73F-C1B8-49A4-8F7E-D32B487460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9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D73F-C1B8-49A4-8F7E-D32B487460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9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D73F-C1B8-49A4-8F7E-D32B487460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2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D73F-C1B8-49A4-8F7E-D32B487460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2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3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9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3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1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8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4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2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l="20000" t="20000" r="2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61C28-5E5F-42B8-8B8C-14C634E3D3BF}" type="datetimeFigureOut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3AE1-A18F-4842-ACEA-44652F4B4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1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Focus on fundamentals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Teach how to catch, cradle, throw first.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Covid team</a:t>
            </a:r>
          </a:p>
          <a:p>
            <a:pPr algn="l"/>
            <a:endParaRPr lang="en-US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Focus on teaching players to read, recognize and react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Why?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Limited practices,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No plays,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No special defenses,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No timeouts,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All colleges run different off/def – want to see concepts, read, recognize and react.</a:t>
            </a:r>
          </a:p>
          <a:p>
            <a:pPr algn="l"/>
            <a:endParaRPr lang="en-US" sz="3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1"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What Coaching A Club Has Taught Me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303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029075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Final Thoughts:</a:t>
            </a:r>
          </a:p>
          <a:p>
            <a:pPr lvl="0" algn="l"/>
            <a:endParaRPr lang="en-US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Focus On Fundamentals</a:t>
            </a:r>
          </a:p>
          <a:p>
            <a:pPr lvl="1" algn="l"/>
            <a:endParaRPr lang="en-US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Make it fun / Competitive</a:t>
            </a:r>
          </a:p>
          <a:p>
            <a:pPr lvl="1" algn="l"/>
            <a:endParaRPr lang="en-US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High Reps / Immediate feedback</a:t>
            </a:r>
          </a:p>
          <a:p>
            <a:pPr lvl="1" algn="l"/>
            <a:endParaRPr lang="en-US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Impart Lax Q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50" y="1295400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How To Plan Practice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pic>
        <p:nvPicPr>
          <p:cNvPr id="9218" name="Picture 2" descr="Image result for clip art free philoso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495800"/>
            <a:ext cx="19431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6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20000" t="20000" r="2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750" y="1295400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How To Plan Practice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F9FCA5B-8CC0-D0C1-8C7F-7F367F25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469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50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599"/>
            <a:ext cx="8229600" cy="4029075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Overall Practice Philosophy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Make it fun – no standing around</a:t>
            </a:r>
          </a:p>
          <a:p>
            <a:pPr lvl="1" algn="l"/>
            <a:endParaRPr lang="en-US" sz="15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Match drills to philosophy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What do you want to see during games</a:t>
            </a:r>
          </a:p>
          <a:p>
            <a:pPr lvl="1" algn="l"/>
            <a:endParaRPr lang="en-US" sz="15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Build basic skills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Winning comes because of the skills</a:t>
            </a:r>
          </a:p>
          <a:p>
            <a:pPr lvl="1" algn="l"/>
            <a:endParaRPr lang="en-US" sz="15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Focus on reps / touches with immediate feedback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Fewer drills / Higher understanding</a:t>
            </a:r>
          </a:p>
          <a:p>
            <a:pPr lvl="1" algn="l"/>
            <a:endParaRPr lang="en-US" sz="15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Impart Lax Q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50" y="1295400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How To Plan Practice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pic>
        <p:nvPicPr>
          <p:cNvPr id="9218" name="Picture 2" descr="Image result for clip art free philoso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495800"/>
            <a:ext cx="19431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1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22833A-157D-5F3B-F8E3-BB0FFF74B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690455"/>
              </p:ext>
            </p:extLst>
          </p:nvPr>
        </p:nvGraphicFramePr>
        <p:xfrm>
          <a:off x="457200" y="1828800"/>
          <a:ext cx="82296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9529ABF-E5DE-D478-93C5-0C2CF25AB8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3BB889-7C51-6AAF-52BD-C5FD10CA3BAC}"/>
              </a:ext>
            </a:extLst>
          </p:cNvPr>
          <p:cNvSpPr/>
          <p:nvPr/>
        </p:nvSpPr>
        <p:spPr>
          <a:xfrm>
            <a:off x="628650" y="1475851"/>
            <a:ext cx="78867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How To Plan Practice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(What does Lacrosse come down to?)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029074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Our Practice Philosophy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What leads to more possessions 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GBs, Ride/Clear, FO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What leads to more productive possessions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Rule of 17, Shooting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4 rules of offense / defense – KISS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4 Types of practices</a:t>
            </a:r>
          </a:p>
          <a:p>
            <a:pPr marL="801688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GB focus</a:t>
            </a:r>
          </a:p>
          <a:p>
            <a:pPr marL="801688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Rides / Clears &amp; Faceoffs</a:t>
            </a:r>
          </a:p>
          <a:p>
            <a:pPr marL="801688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Settled Offense / Defense</a:t>
            </a:r>
          </a:p>
          <a:p>
            <a:pPr marL="801688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Unsettled Offense / Defense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666750" y="1295400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How To Plan Practice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pic>
        <p:nvPicPr>
          <p:cNvPr id="8194" name="Picture 2" descr="Image result for Philosophy 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4418"/>
            <a:ext cx="2185988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8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92751"/>
            <a:ext cx="8229600" cy="4069924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Setting Up Practice Plans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Include skills to learn / end result 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Focus on skill development not scripted concepts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Focus on what you can control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Focus on what you do - Lombardi </a:t>
            </a:r>
          </a:p>
          <a:p>
            <a:pPr lvl="2" algn="l"/>
            <a:endParaRPr lang="en-US" sz="22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Match your philosophy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Teach what you want to see</a:t>
            </a:r>
          </a:p>
          <a:p>
            <a:pPr lvl="1"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6750" y="1295400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How To Plan Practice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251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029075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Break the daily session into blocks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Make sure blocks build off each other</a:t>
            </a:r>
          </a:p>
          <a:p>
            <a:pPr lvl="1" algn="l"/>
            <a:endParaRPr lang="en-US" sz="15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Example of blocks 15-30 minutes each depending on where in season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Warmup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Conditioning (Practice tired) – all teams need to condition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Individual sessions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Unit skills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Group skills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</a:rPr>
              <a:t>Team / Live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50" y="1295400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How To Plan Practice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466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029075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Favorite drills for each block type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Warmup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Ladders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Standard to start GBS or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Shove the glove or Syracuse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57300" lvl="2" indent="-342900" algn="l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57300" lvl="2" indent="-342900" algn="l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Conditioning (Practice tired) – all teams need to condition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21s, Middies,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See website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Individual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Cradling (sharks and minnows)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Passing (1s or run arounds)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Shooting (</a:t>
            </a:r>
            <a:r>
              <a:rPr lang="en-US" sz="16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Qback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drops/ </a:t>
            </a:r>
            <a:r>
              <a:rPr lang="en-US" sz="16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Perrinos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diagonal feeds, SS Splits, X dodges – 2 or 3 dodges)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Defense (breakouts, M/W, approaches)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Goalies (Deck of cards, VA, Small stick )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750" y="1295400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How To Plan Practice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290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029075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Favorite drills for each block type</a:t>
            </a:r>
          </a:p>
          <a:p>
            <a:pPr marL="342900" lvl="0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Group skills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Unsettled Focused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Build ups (Apache)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Circle of death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Mystery </a:t>
            </a:r>
            <a:r>
              <a:rPr lang="en-US" sz="16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gbs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West Genny 3v2 / 4v3,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v 2 from left, top and rig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Settled Focused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Moving 1 v 1 (without sticks or checks)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Build ups 1 to 4 (bonus ball)</a:t>
            </a:r>
          </a:p>
          <a:p>
            <a:pPr lvl="2" algn="l"/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Rides / Clears Focused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Alley 1 v 1, 3 v 2, 5 v 4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50" y="1295400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How To Plan Practice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839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029075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Favorite drills for each block type</a:t>
            </a:r>
          </a:p>
          <a:p>
            <a:pPr marL="342900" lvl="0" indent="-342900" algn="l"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Team / Live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Defenders in middle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Fallons</a:t>
            </a:r>
            <a:endParaRPr lang="en-US" sz="15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Full field GB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Garbage Can Lacrosse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750" y="1295400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Georgia" panose="02040502050405020303" pitchFamily="18" charset="0"/>
              </a:rPr>
              <a:t>How To Plan Practice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00000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Burning River Lacrosse</a:t>
            </a:r>
            <a:endParaRPr lang="en-US" sz="3100" b="1" dirty="0">
              <a:solidFill>
                <a:srgbClr val="800000"/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544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5259</TotalTime>
  <Words>570</Words>
  <Application>Microsoft Office PowerPoint</Application>
  <PresentationFormat>On-screen Show (4:3)</PresentationFormat>
  <Paragraphs>145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Office Theme</vt:lpstr>
      <vt:lpstr>PowerPoint Presentation</vt:lpstr>
      <vt:lpstr>PowerPoint Presentation</vt:lpstr>
      <vt:lpstr>Burning River Lacrosse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Burning River Lacrosse</dc:title>
  <dc:creator>susan</dc:creator>
  <cp:lastModifiedBy>woody calleri</cp:lastModifiedBy>
  <cp:revision>86</cp:revision>
  <cp:lastPrinted>2024-01-06T20:16:39Z</cp:lastPrinted>
  <dcterms:created xsi:type="dcterms:W3CDTF">2010-11-02T23:12:49Z</dcterms:created>
  <dcterms:modified xsi:type="dcterms:W3CDTF">2024-01-06T21:17:26Z</dcterms:modified>
</cp:coreProperties>
</file>