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4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6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08542-4F90-EA4F-B2AE-60EFE810E0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583453-D647-A64F-82FC-5D5207441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51D22-ECE9-D440-96FD-F84D5BB7F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7506-964E-425F-95AF-54F24C0EB663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1D1D7-1C7F-BE41-8C9C-91E14229B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F4D37-8196-A54B-8768-0FB410CC3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698B-1F70-471B-BCC3-4947C1E06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08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194F3-EFD2-644F-BA1D-C324F0EE3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FCDAC-68F1-7344-B1F5-C1FF55795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7B046A-068E-CD45-81CA-D73928A6E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7506-964E-425F-95AF-54F24C0EB663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887BE-9846-7D4A-82A8-1359694FD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017BB-250F-4F44-88BE-4E4A342A5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698B-1F70-471B-BCC3-4947C1E06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370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2D315-5868-8648-BF10-67167A28D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81453B-21FA-4D40-A0E9-C95450559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8125C-825B-5C44-8CF5-21A7B5043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7506-964E-425F-95AF-54F24C0EB663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6FE0B-E87B-0048-BB0B-0C1D9A791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1A165-4FD5-3F41-8142-45BFB3C36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698B-1F70-471B-BCC3-4947C1E06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723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7525A-188B-FC43-9EC4-B0AB2FE62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FCAF1-DB0C-2E4B-82B2-DB70DC7B69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0BA0E3-504C-0B4E-8F57-B19B795037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7900BC-D6EA-424D-84AD-226FFEB4A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7506-964E-425F-95AF-54F24C0EB663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798E34-4BFD-094C-A77D-4647E1D09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802076-6471-544C-81C1-05A729B5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698B-1F70-471B-BCC3-4947C1E06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502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06F1A-47FF-164E-AB4E-DE36CF526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0D0C2-3BB1-FA41-9814-71B1B010C8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D7E6E1-FB4A-6347-942D-E8E250969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754324-C241-2F47-8AFE-303B8A4F88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036474-37E8-E649-89C0-CA6D890175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CDDB64-29DA-A94D-9ECA-A7F72F97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7506-964E-425F-95AF-54F24C0EB663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52B891-F836-0D44-9614-B668A7AD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D1D35B-F5EB-EE45-9342-9275D65F8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698B-1F70-471B-BCC3-4947C1E06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943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B1D46-A2AB-8A4B-A1F3-0D1B1CF35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7996A9-98B8-1D46-9EE0-F17D699F9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7506-964E-425F-95AF-54F24C0EB663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3E9526-8417-3944-9DDE-1BE60D088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71F4BB-06B6-4543-A7CE-E1BC7495A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698B-1F70-471B-BCC3-4947C1E06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23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BD22E5-C5CB-B646-87AB-F44155E4F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7506-964E-425F-95AF-54F24C0EB663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94818B-F1EA-AD42-8C4A-DF846DBB0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54396-8D59-CB4B-AF97-0E4B99E35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698B-1F70-471B-BCC3-4947C1E06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22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069A6-95FE-474F-BDF9-0463C543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3352D-3AB7-EA4C-B318-DA0FC4251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165D46-5435-5549-8AE8-A4E97B0B7F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E2ED7F-A968-824A-B2BA-CBE726C1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7506-964E-425F-95AF-54F24C0EB663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58DA8-AC8B-7241-9BD0-286AEC62C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E9D80-62A2-F04D-A4CF-23FD2AB19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698B-1F70-471B-BCC3-4947C1E06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483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B0FF2-F507-4042-A98F-BFE4A9E58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38EEDD-EB8F-794E-856F-183541EFEB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02BB0-04CC-0E4F-B49D-535BB51DD3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E1D033-2C7A-E249-B0B8-D87763E11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7506-964E-425F-95AF-54F24C0EB663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4FBCE3-88ED-C74F-9B19-504FBC11A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CC871-CD19-2949-8E33-72D4B66F0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698B-1F70-471B-BCC3-4947C1E06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712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966F0-58BA-964E-BAA7-C1449448A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E705C5-12BD-9446-854D-9001C90429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E56E2-0DD6-7E47-852B-5B4F7B43B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7506-964E-425F-95AF-54F24C0EB663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75F9C-DF07-9D41-8451-CEB395FA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E7011-DCA7-6244-A601-B57147D60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698B-1F70-471B-BCC3-4947C1E06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715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2FE8CD-9F4B-CD41-A087-06DDEA3A84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9BA1D-58E1-B844-9622-878A8D1547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69301-3669-8A4F-9806-8C97C0D92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7506-964E-425F-95AF-54F24C0EB663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AC7DC-40E4-254B-A90D-EA9218DC5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71BF92-86F2-3C4E-A7EF-EC85095B4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C698B-1F70-471B-BCC3-4947C1E06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823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3B54CB-186A-6B41-87DC-D4CD3883D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657701-0E40-6540-841D-42EFC9BE3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29C9D-29CD-0141-9044-5F29FD32A2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67506-964E-425F-95AF-54F24C0EB663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0C170-65AA-3544-A132-FBF209BD4E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F8FD5-7CD3-6343-8779-C973F8021A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C698B-1F70-471B-BCC3-4947C1E06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423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9CE01-5070-4A0E-B26F-296ECC1CCC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 fontScale="90000"/>
          </a:bodyPr>
          <a:lstStyle/>
          <a:p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 an Effective Base Zone &amp; Man-Down </a:t>
            </a:r>
            <a:b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3B253B-3118-433B-BE6F-CE5DEEDD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 fontScale="62500" lnSpcReduction="20000"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University Lacrosse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Adam Stewart</a:t>
            </a:r>
          </a:p>
        </p:txBody>
      </p:sp>
    </p:spTree>
    <p:extLst>
      <p:ext uri="{BB962C8B-B14F-4D97-AF65-F5344CB8AC3E}">
        <p14:creationId xmlns:p14="http://schemas.microsoft.com/office/powerpoint/2010/main" val="927738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ADE2F-66E9-47C0-882D-2F3E7B566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Run Zone?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C9A0A-704D-47EA-BF6B-17E726A5C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 the middle of the field (The House, The Paint, etc.)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Slow down the tempo of the game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 your team’s fouls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Surprising the opponent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Goalie is hot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Shot Clock is an extra defender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Players are less athletic (to a degree)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957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2B6B1-B53B-4338-96C7-F98F8D968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3-3 Zone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1DF3B-4CAB-4C54-9034-9DEBDF47E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50536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Sticks (SS1 and SS2) on top Corners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LSM top middle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Close Defenders down low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D1 covers crease and ONLY when ball is at X with 1 player behind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offensive players behind = D2 and D3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Against a 1-4-1 = SS’s play wings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Against a 2-3-1 = D2 and D3 play wings</a:t>
            </a:r>
          </a:p>
          <a:p>
            <a:endParaRPr lang="en-US" dirty="0"/>
          </a:p>
        </p:txBody>
      </p:sp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1428A3E0-274F-4F55-90A6-268F420856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6"/>
          <a:stretch/>
        </p:blipFill>
        <p:spPr>
          <a:xfrm>
            <a:off x="5751029" y="1690688"/>
            <a:ext cx="6154893" cy="43513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5BB8D5-9599-458E-BC6A-95C8E086203A}"/>
              </a:ext>
            </a:extLst>
          </p:cNvPr>
          <p:cNvSpPr txBox="1"/>
          <p:nvPr/>
        </p:nvSpPr>
        <p:spPr>
          <a:xfrm>
            <a:off x="7205472" y="4041648"/>
            <a:ext cx="804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SS1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AD7325-EA0B-45E2-8371-24795B6BF580}"/>
              </a:ext>
            </a:extLst>
          </p:cNvPr>
          <p:cNvSpPr txBox="1"/>
          <p:nvPr/>
        </p:nvSpPr>
        <p:spPr>
          <a:xfrm>
            <a:off x="10024325" y="4041648"/>
            <a:ext cx="804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SS2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FB9FDC-1E2A-4424-855D-E64508A8744B}"/>
              </a:ext>
            </a:extLst>
          </p:cNvPr>
          <p:cNvSpPr txBox="1"/>
          <p:nvPr/>
        </p:nvSpPr>
        <p:spPr>
          <a:xfrm>
            <a:off x="8614898" y="4048800"/>
            <a:ext cx="804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LSM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AA0C59-70CA-4655-98DC-5E25036223C5}"/>
              </a:ext>
            </a:extLst>
          </p:cNvPr>
          <p:cNvSpPr txBox="1"/>
          <p:nvPr/>
        </p:nvSpPr>
        <p:spPr>
          <a:xfrm>
            <a:off x="7459706" y="3312359"/>
            <a:ext cx="804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8322AB-A7EB-4A17-A8F6-8E083068B599}"/>
              </a:ext>
            </a:extLst>
          </p:cNvPr>
          <p:cNvSpPr txBox="1"/>
          <p:nvPr/>
        </p:nvSpPr>
        <p:spPr>
          <a:xfrm>
            <a:off x="9721891" y="3283141"/>
            <a:ext cx="804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921D5A-8B7A-4F5C-A94E-8DB03B8E7E8D}"/>
              </a:ext>
            </a:extLst>
          </p:cNvPr>
          <p:cNvSpPr txBox="1"/>
          <p:nvPr/>
        </p:nvSpPr>
        <p:spPr>
          <a:xfrm>
            <a:off x="8614898" y="3429000"/>
            <a:ext cx="804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D1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2801ECB-4ADE-4310-8556-5B2C0CECF1AA}"/>
              </a:ext>
            </a:extLst>
          </p:cNvPr>
          <p:cNvCxnSpPr>
            <a:cxnSpLocks/>
          </p:cNvCxnSpPr>
          <p:nvPr/>
        </p:nvCxnSpPr>
        <p:spPr>
          <a:xfrm flipV="1">
            <a:off x="8385048" y="2167129"/>
            <a:ext cx="0" cy="16260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0DB8409-9871-4262-9CE5-C45522FAC65D}"/>
              </a:ext>
            </a:extLst>
          </p:cNvPr>
          <p:cNvCxnSpPr>
            <a:cxnSpLocks/>
          </p:cNvCxnSpPr>
          <p:nvPr/>
        </p:nvCxnSpPr>
        <p:spPr>
          <a:xfrm flipV="1">
            <a:off x="9419570" y="2167128"/>
            <a:ext cx="0" cy="16260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295B81F-146D-42C3-B14F-22C0FA53E87C}"/>
              </a:ext>
            </a:extLst>
          </p:cNvPr>
          <p:cNvCxnSpPr/>
          <p:nvPr/>
        </p:nvCxnSpPr>
        <p:spPr>
          <a:xfrm flipV="1">
            <a:off x="9544538" y="3793204"/>
            <a:ext cx="0" cy="16992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6F483F3-CE39-442E-87D3-1FD4FC53C4FF}"/>
              </a:ext>
            </a:extLst>
          </p:cNvPr>
          <p:cNvCxnSpPr/>
          <p:nvPr/>
        </p:nvCxnSpPr>
        <p:spPr>
          <a:xfrm flipV="1">
            <a:off x="8264378" y="3793204"/>
            <a:ext cx="0" cy="16992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C9DF554-7127-4E75-9960-E4A85654BD00}"/>
              </a:ext>
            </a:extLst>
          </p:cNvPr>
          <p:cNvCxnSpPr/>
          <p:nvPr/>
        </p:nvCxnSpPr>
        <p:spPr>
          <a:xfrm>
            <a:off x="6729984" y="3798332"/>
            <a:ext cx="43159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997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882F3-D0EF-40C1-A185-FD901964C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 Zone Defense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2A9D7-05FA-4888-87CD-25A784E6A4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 1: Defend the Dangerous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 2: R.A.C.E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 3: Bungee Cord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 4: Rotate – Help – Recover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 5: 80% Zone | 20% Man</a:t>
            </a:r>
          </a:p>
        </p:txBody>
      </p:sp>
    </p:spTree>
    <p:extLst>
      <p:ext uri="{BB962C8B-B14F-4D97-AF65-F5344CB8AC3E}">
        <p14:creationId xmlns:p14="http://schemas.microsoft.com/office/powerpoint/2010/main" val="1128607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F1BEF-21BD-41B1-9978-D373783FA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 1: Defend the Dangerous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7F781-CB70-46B1-B777-D13A3C081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Danger is defined as: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they have the ball? Stop the ball.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their proximity to the goal? How far away are they?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they being defended by another player?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is more dangerous?</a:t>
            </a:r>
          </a:p>
        </p:txBody>
      </p:sp>
    </p:spTree>
    <p:extLst>
      <p:ext uri="{BB962C8B-B14F-4D97-AF65-F5344CB8AC3E}">
        <p14:creationId xmlns:p14="http://schemas.microsoft.com/office/powerpoint/2010/main" val="1288082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25ADC-269B-418D-BA50-45595F375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 2: R.A.C.E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BEFC2-46A5-41F7-9543-4D1339B94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– Read the field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their zone and anyone zone around them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– Anticipate where to go next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the ball is going next or cutters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– Communicate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– Expect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NOT HESITATE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 you will have help</a:t>
            </a:r>
          </a:p>
        </p:txBody>
      </p:sp>
    </p:spTree>
    <p:extLst>
      <p:ext uri="{BB962C8B-B14F-4D97-AF65-F5344CB8AC3E}">
        <p14:creationId xmlns:p14="http://schemas.microsoft.com/office/powerpoint/2010/main" val="2099897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CF30D-7575-41B5-B48B-9CC674706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 3: Bungee Cord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E1895-7AF1-4EDB-AAC7-10150CA37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“SNAP BACK” to your zone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Snap into low corner first</a:t>
            </a:r>
          </a:p>
        </p:txBody>
      </p:sp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7A5D9A13-1987-4D39-8A29-3EAE900E32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5"/>
          <a:stretch/>
        </p:blipFill>
        <p:spPr>
          <a:xfrm>
            <a:off x="5658040" y="2491388"/>
            <a:ext cx="5342192" cy="368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50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AB95D-2F78-4E2B-8658-0224DEDDF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 4: Rotate – Help - Recover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BAB2C-B3D5-4C9D-9781-21849E66B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Rotate to the next zone if he gets pulled out of their zone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on the backside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 once the threat is eliminated back to our zone</a:t>
            </a:r>
          </a:p>
        </p:txBody>
      </p:sp>
    </p:spTree>
    <p:extLst>
      <p:ext uri="{BB962C8B-B14F-4D97-AF65-F5344CB8AC3E}">
        <p14:creationId xmlns:p14="http://schemas.microsoft.com/office/powerpoint/2010/main" val="2559343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8B91F-A687-4988-9396-16C9F8D5E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 5: 80% Zone | 20% Man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09D86-83CD-4246-BE8B-AF4D6EC0E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 on a swivel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Player in your zone and player with the ball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090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ADE2F-66E9-47C0-882D-2F3E7B566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Man-Down Defense – think like the offense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C9A0A-704D-47EA-BF6B-17E726A5C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3043"/>
            <a:ext cx="10515600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MINDSET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Make the next play!</a:t>
            </a:r>
          </a:p>
          <a:p>
            <a:pPr>
              <a:buFont typeface="Wingdings" pitchFamily="2" charset="2"/>
              <a:buChar char="§"/>
            </a:pP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EXCITEMENT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Opportunity to make something happen!</a:t>
            </a:r>
          </a:p>
          <a:p>
            <a:pPr>
              <a:buFont typeface="Wingdings" pitchFamily="2" charset="2"/>
              <a:buChar char="§"/>
            </a:pP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PERSONNEL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The RIGHT guys, not just the NORMAL guys!</a:t>
            </a:r>
          </a:p>
          <a:p>
            <a:pPr>
              <a:buFont typeface="Wingdings" pitchFamily="2" charset="2"/>
              <a:buChar char="§"/>
            </a:pP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BIG PICTURE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Disrupt &amp; Dictate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251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44ACA-9E08-584B-83CB-E27F7187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MINDSET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Make the next play!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C0CA0-9038-1D4C-90E5-4C9464661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650967" cy="4351338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complain about the call. Just distracts from the task at hand.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Ignore the noise. Have your Man-Down unit ready to roll. Be Prepared!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Frame it as an opportunity, not a setback.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Starts in the cage!</a:t>
            </a:r>
          </a:p>
        </p:txBody>
      </p:sp>
    </p:spTree>
    <p:extLst>
      <p:ext uri="{BB962C8B-B14F-4D97-AF65-F5344CB8AC3E}">
        <p14:creationId xmlns:p14="http://schemas.microsoft.com/office/powerpoint/2010/main" val="2682809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097AB-8656-7545-95E8-2B43CC06A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EXCITEMENT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Opportunity to make something happen!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74F08-0D22-804D-91EE-3D04233DD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Dictate the energy on the field!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the offense on the defense.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players on the field (and bench) involved in communication.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MOMENTUM SWING!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Zero fear of failure.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155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F3C4A-0291-FF44-BE5D-02340A748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PERSONNEL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RIGHT guys, not just the NORMAL guys!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52E78-4B85-734C-9543-6C3388B15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0620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creative.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athletes AND communicators.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Opportunity to empower a young man.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2-3 SSM and 5-6 POLES.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 scheme around personnel, no square pegs in round holes.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yields ultimate confidence!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834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CD4E9-FB97-6B44-AEBB-727E3AC64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BIG PICTURE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Disrupt &amp; Dictate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9D5C3-85DB-B849-929E-3BD9E7B54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8348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the aggressor.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Man-Up is all about flow…interrupt that flow.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Lock, extend, “junk it up”</a:t>
            </a:r>
          </a:p>
          <a:p>
            <a:pPr marL="457200" lvl="1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you’re going to go, you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gotta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GO!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is your friend!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such thing as “no shot” defense. We want “bad shot” defense.</a:t>
            </a:r>
          </a:p>
        </p:txBody>
      </p:sp>
    </p:spTree>
    <p:extLst>
      <p:ext uri="{BB962C8B-B14F-4D97-AF65-F5344CB8AC3E}">
        <p14:creationId xmlns:p14="http://schemas.microsoft.com/office/powerpoint/2010/main" val="2351491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30BFB-4214-864C-B4DE-E2460BF0F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CONFESSIONS OF AN O.C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Us Think &amp; React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042AD-29B9-7142-B00C-A31EC37A65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want clean hands and clean lanes.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shooter is not the most important person, the passer is!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want to use the whole field.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want smooth transitions and easy anticipations.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we do “this”, you will do “that”.</a:t>
            </a:r>
          </a:p>
        </p:txBody>
      </p:sp>
    </p:spTree>
    <p:extLst>
      <p:ext uri="{BB962C8B-B14F-4D97-AF65-F5344CB8AC3E}">
        <p14:creationId xmlns:p14="http://schemas.microsoft.com/office/powerpoint/2010/main" val="3374555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22992</TotalTime>
  <Words>660</Words>
  <Application>Microsoft Office PowerPoint</Application>
  <PresentationFormat>Widescreen</PresentationFormat>
  <Paragraphs>111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Office Theme</vt:lpstr>
      <vt:lpstr>Principles of an Effective Base Zone &amp; Man-Down  </vt:lpstr>
      <vt:lpstr>Why Run Zone?</vt:lpstr>
      <vt:lpstr>3-3 Zone Basics</vt:lpstr>
      <vt:lpstr>Principles of Zone Defense</vt:lpstr>
      <vt:lpstr>Principle 1: Defend the Dangerous</vt:lpstr>
      <vt:lpstr>Principle 2: R.A.C.E</vt:lpstr>
      <vt:lpstr>Principle 3: Bungee Cord</vt:lpstr>
      <vt:lpstr>Principle 4: Rotate – Help - Recover</vt:lpstr>
      <vt:lpstr>Principle 5: 80% Zone | 20% Man</vt:lpstr>
      <vt:lpstr>Man-Down Defense – think like the offense</vt:lpstr>
      <vt:lpstr>MINDSET - Make the next play! </vt:lpstr>
      <vt:lpstr>EXCITEMENT - Opportunity to make something happen! </vt:lpstr>
      <vt:lpstr>PERSONNEL - The RIGHT guys, not just the NORMAL guys! </vt:lpstr>
      <vt:lpstr>BIG PICTURE - Disrupt &amp; Dictate </vt:lpstr>
      <vt:lpstr>CONFESSIONS OF AN O.C. – Make Us Think &amp; React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Smith, A.J.</dc:creator>
  <cp:lastModifiedBy>woody calleri</cp:lastModifiedBy>
  <cp:revision>11</cp:revision>
  <dcterms:created xsi:type="dcterms:W3CDTF">2022-12-20T17:44:27Z</dcterms:created>
  <dcterms:modified xsi:type="dcterms:W3CDTF">2023-01-06T16:29:57Z</dcterms:modified>
</cp:coreProperties>
</file>